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1422"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98E6D656-538F-4F1D-BCB3-4F53A1E6A70A}" type="datetimeFigureOut">
              <a:rPr lang="pt-BR" smtClean="0"/>
              <a:t>05/03/2021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4221D2D-8559-484D-9F74-926CA312C049}" type="slidenum">
              <a:rPr lang="pt-BR" smtClean="0"/>
              <a:t>‹nº›</a:t>
            </a:fld>
            <a:endParaRPr lang="pt-BR"/>
          </a:p>
        </p:txBody>
      </p:sp>
    </p:spTree>
    <p:extLst>
      <p:ext uri="{BB962C8B-B14F-4D97-AF65-F5344CB8AC3E}">
        <p14:creationId xmlns:p14="http://schemas.microsoft.com/office/powerpoint/2010/main" val="3281060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8E6D656-538F-4F1D-BCB3-4F53A1E6A70A}" type="datetimeFigureOut">
              <a:rPr lang="pt-BR" smtClean="0"/>
              <a:t>05/03/2021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4221D2D-8559-484D-9F74-926CA312C049}" type="slidenum">
              <a:rPr lang="pt-BR" smtClean="0"/>
              <a:t>‹nº›</a:t>
            </a:fld>
            <a:endParaRPr lang="pt-BR"/>
          </a:p>
        </p:txBody>
      </p:sp>
    </p:spTree>
    <p:extLst>
      <p:ext uri="{BB962C8B-B14F-4D97-AF65-F5344CB8AC3E}">
        <p14:creationId xmlns:p14="http://schemas.microsoft.com/office/powerpoint/2010/main" val="378771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8E6D656-538F-4F1D-BCB3-4F53A1E6A70A}" type="datetimeFigureOut">
              <a:rPr lang="pt-BR" smtClean="0"/>
              <a:t>05/03/2021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4221D2D-8559-484D-9F74-926CA312C049}" type="slidenum">
              <a:rPr lang="pt-BR" smtClean="0"/>
              <a:t>‹nº›</a:t>
            </a:fld>
            <a:endParaRPr lang="pt-BR"/>
          </a:p>
        </p:txBody>
      </p:sp>
    </p:spTree>
    <p:extLst>
      <p:ext uri="{BB962C8B-B14F-4D97-AF65-F5344CB8AC3E}">
        <p14:creationId xmlns:p14="http://schemas.microsoft.com/office/powerpoint/2010/main" val="2272107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8E6D656-538F-4F1D-BCB3-4F53A1E6A70A}" type="datetimeFigureOut">
              <a:rPr lang="pt-BR" smtClean="0"/>
              <a:t>05/03/2021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4221D2D-8559-484D-9F74-926CA312C049}" type="slidenum">
              <a:rPr lang="pt-BR" smtClean="0"/>
              <a:t>‹nº›</a:t>
            </a:fld>
            <a:endParaRPr lang="pt-BR"/>
          </a:p>
        </p:txBody>
      </p:sp>
    </p:spTree>
    <p:extLst>
      <p:ext uri="{BB962C8B-B14F-4D97-AF65-F5344CB8AC3E}">
        <p14:creationId xmlns:p14="http://schemas.microsoft.com/office/powerpoint/2010/main" val="3343196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98E6D656-538F-4F1D-BCB3-4F53A1E6A70A}" type="datetimeFigureOut">
              <a:rPr lang="pt-BR" smtClean="0"/>
              <a:t>05/03/2021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4221D2D-8559-484D-9F74-926CA312C049}" type="slidenum">
              <a:rPr lang="pt-BR" smtClean="0"/>
              <a:t>‹nº›</a:t>
            </a:fld>
            <a:endParaRPr lang="pt-BR"/>
          </a:p>
        </p:txBody>
      </p:sp>
    </p:spTree>
    <p:extLst>
      <p:ext uri="{BB962C8B-B14F-4D97-AF65-F5344CB8AC3E}">
        <p14:creationId xmlns:p14="http://schemas.microsoft.com/office/powerpoint/2010/main" val="1098133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98E6D656-538F-4F1D-BCB3-4F53A1E6A70A}" type="datetimeFigureOut">
              <a:rPr lang="pt-BR" smtClean="0"/>
              <a:t>05/03/2021</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4221D2D-8559-484D-9F74-926CA312C049}" type="slidenum">
              <a:rPr lang="pt-BR" smtClean="0"/>
              <a:t>‹nº›</a:t>
            </a:fld>
            <a:endParaRPr lang="pt-BR"/>
          </a:p>
        </p:txBody>
      </p:sp>
    </p:spTree>
    <p:extLst>
      <p:ext uri="{BB962C8B-B14F-4D97-AF65-F5344CB8AC3E}">
        <p14:creationId xmlns:p14="http://schemas.microsoft.com/office/powerpoint/2010/main" val="713245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98E6D656-538F-4F1D-BCB3-4F53A1E6A70A}" type="datetimeFigureOut">
              <a:rPr lang="pt-BR" smtClean="0"/>
              <a:t>05/03/2021</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64221D2D-8559-484D-9F74-926CA312C049}" type="slidenum">
              <a:rPr lang="pt-BR" smtClean="0"/>
              <a:t>‹nº›</a:t>
            </a:fld>
            <a:endParaRPr lang="pt-BR"/>
          </a:p>
        </p:txBody>
      </p:sp>
    </p:spTree>
    <p:extLst>
      <p:ext uri="{BB962C8B-B14F-4D97-AF65-F5344CB8AC3E}">
        <p14:creationId xmlns:p14="http://schemas.microsoft.com/office/powerpoint/2010/main" val="3529218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98E6D656-538F-4F1D-BCB3-4F53A1E6A70A}" type="datetimeFigureOut">
              <a:rPr lang="pt-BR" smtClean="0"/>
              <a:t>05/03/2021</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64221D2D-8559-484D-9F74-926CA312C049}" type="slidenum">
              <a:rPr lang="pt-BR" smtClean="0"/>
              <a:t>‹nº›</a:t>
            </a:fld>
            <a:endParaRPr lang="pt-BR"/>
          </a:p>
        </p:txBody>
      </p:sp>
    </p:spTree>
    <p:extLst>
      <p:ext uri="{BB962C8B-B14F-4D97-AF65-F5344CB8AC3E}">
        <p14:creationId xmlns:p14="http://schemas.microsoft.com/office/powerpoint/2010/main" val="1875679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98E6D656-538F-4F1D-BCB3-4F53A1E6A70A}" type="datetimeFigureOut">
              <a:rPr lang="pt-BR" smtClean="0"/>
              <a:t>05/03/2021</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64221D2D-8559-484D-9F74-926CA312C049}" type="slidenum">
              <a:rPr lang="pt-BR" smtClean="0"/>
              <a:t>‹nº›</a:t>
            </a:fld>
            <a:endParaRPr lang="pt-BR"/>
          </a:p>
        </p:txBody>
      </p:sp>
    </p:spTree>
    <p:extLst>
      <p:ext uri="{BB962C8B-B14F-4D97-AF65-F5344CB8AC3E}">
        <p14:creationId xmlns:p14="http://schemas.microsoft.com/office/powerpoint/2010/main" val="3251312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98E6D656-538F-4F1D-BCB3-4F53A1E6A70A}" type="datetimeFigureOut">
              <a:rPr lang="pt-BR" smtClean="0"/>
              <a:t>05/03/2021</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4221D2D-8559-484D-9F74-926CA312C049}" type="slidenum">
              <a:rPr lang="pt-BR" smtClean="0"/>
              <a:t>‹nº›</a:t>
            </a:fld>
            <a:endParaRPr lang="pt-BR"/>
          </a:p>
        </p:txBody>
      </p:sp>
    </p:spTree>
    <p:extLst>
      <p:ext uri="{BB962C8B-B14F-4D97-AF65-F5344CB8AC3E}">
        <p14:creationId xmlns:p14="http://schemas.microsoft.com/office/powerpoint/2010/main" val="1555026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98E6D656-538F-4F1D-BCB3-4F53A1E6A70A}" type="datetimeFigureOut">
              <a:rPr lang="pt-BR" smtClean="0"/>
              <a:t>05/03/2021</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4221D2D-8559-484D-9F74-926CA312C049}" type="slidenum">
              <a:rPr lang="pt-BR" smtClean="0"/>
              <a:t>‹nº›</a:t>
            </a:fld>
            <a:endParaRPr lang="pt-BR"/>
          </a:p>
        </p:txBody>
      </p:sp>
    </p:spTree>
    <p:extLst>
      <p:ext uri="{BB962C8B-B14F-4D97-AF65-F5344CB8AC3E}">
        <p14:creationId xmlns:p14="http://schemas.microsoft.com/office/powerpoint/2010/main" val="965246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6D656-538F-4F1D-BCB3-4F53A1E6A70A}" type="datetimeFigureOut">
              <a:rPr lang="pt-BR" smtClean="0"/>
              <a:t>05/03/2021</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221D2D-8559-484D-9F74-926CA312C049}" type="slidenum">
              <a:rPr lang="pt-BR" smtClean="0"/>
              <a:t>‹nº›</a:t>
            </a:fld>
            <a:endParaRPr lang="pt-BR"/>
          </a:p>
        </p:txBody>
      </p:sp>
    </p:spTree>
    <p:extLst>
      <p:ext uri="{BB962C8B-B14F-4D97-AF65-F5344CB8AC3E}">
        <p14:creationId xmlns:p14="http://schemas.microsoft.com/office/powerpoint/2010/main" val="1336419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convalemg.com.br/edital-licita%C3%A7%C3%A3o-concorrencia-conce"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611560" y="1700808"/>
            <a:ext cx="7920880" cy="3477875"/>
          </a:xfrm>
          <a:prstGeom prst="rect">
            <a:avLst/>
          </a:prstGeom>
        </p:spPr>
        <p:txBody>
          <a:bodyPr wrap="square">
            <a:spAutoFit/>
          </a:bodyPr>
          <a:lstStyle/>
          <a:p>
            <a:r>
              <a:rPr lang="pt-BR" sz="1000" b="1" dirty="0"/>
              <a:t>AVISO ADIAMENTO DE LICITAÇÃO - EDITAL DE CONCORRÊNCIA N</a:t>
            </a:r>
            <a:r>
              <a:rPr lang="pt-BR" sz="1000" b="1" dirty="0">
                <a:sym typeface="Symbol"/>
              </a:rPr>
              <a:t></a:t>
            </a:r>
            <a:r>
              <a:rPr lang="pt-BR" sz="1000" b="1" dirty="0"/>
              <a:t> 01/2020</a:t>
            </a:r>
            <a:endParaRPr lang="pt-BR" sz="1000" dirty="0"/>
          </a:p>
          <a:p>
            <a:r>
              <a:rPr lang="pt-BR" sz="1000" b="1" dirty="0"/>
              <a:t>CONSÓRCIO INTERMUNICIPAL DE DESENVOLVIMENTO REGIONAL – CONVALE</a:t>
            </a:r>
            <a:endParaRPr lang="pt-BR" sz="1000" dirty="0"/>
          </a:p>
          <a:p>
            <a:r>
              <a:rPr lang="pt-BR" sz="1000" dirty="0"/>
              <a:t> </a:t>
            </a:r>
          </a:p>
          <a:p>
            <a:r>
              <a:rPr lang="pt-BR" sz="1000" dirty="0"/>
              <a:t>O </a:t>
            </a:r>
            <a:r>
              <a:rPr lang="pt-BR" sz="1000" b="1" dirty="0"/>
              <a:t>CONSÓRCIO INTERMUNICIPAL DE DESENVOLVIMENTO REGIONAL – CONVALE</a:t>
            </a:r>
            <a:r>
              <a:rPr lang="pt-BR" sz="1000" dirty="0"/>
              <a:t>, com sede na Rua Antônio Moreira de Carvalho n</a:t>
            </a:r>
            <a:r>
              <a:rPr lang="pt-BR" sz="1000" dirty="0">
                <a:sym typeface="Symbol"/>
              </a:rPr>
              <a:t></a:t>
            </a:r>
            <a:r>
              <a:rPr lang="pt-BR" sz="1000" dirty="0"/>
              <a:t> 135, Boa Vista, Uberaba, Minas Gerais, por sua Comissão Especial de Licitação, nomeada pela Portaria n</a:t>
            </a:r>
            <a:r>
              <a:rPr lang="pt-BR" sz="1000" dirty="0">
                <a:sym typeface="Symbol"/>
              </a:rPr>
              <a:t></a:t>
            </a:r>
            <a:r>
              <a:rPr lang="pt-BR" sz="1000" dirty="0"/>
              <a:t> 004/2020, torna público que foram </a:t>
            </a:r>
            <a:r>
              <a:rPr lang="pt-BR" sz="1000" b="1" dirty="0"/>
              <a:t>ADIADAS AS DATAS</a:t>
            </a:r>
            <a:r>
              <a:rPr lang="pt-BR" sz="1000" dirty="0"/>
              <a:t> de realização dos atos da CONCORRÊNCIA N</a:t>
            </a:r>
            <a:r>
              <a:rPr lang="pt-BR" sz="1000" dirty="0">
                <a:sym typeface="Symbol"/>
              </a:rPr>
              <a:t></a:t>
            </a:r>
            <a:r>
              <a:rPr lang="pt-BR" sz="1000" dirty="0"/>
              <a:t> 01/2020, para a EXPLORAÇAO E PRESTAÇAO DOS SERVIÇOS DE COLETA, TRANSPORTE, TRANSBORDO E TRATAMENTO DE RESÍDUOS SÓLIDOS DOMICILIARES (RDO), BEM COMO O DE DESTINAÇAO FINAL AMBIENTALMENTE ADEQUADA DOS RESIDUOS SOLIDOS DOMICILIARES (RDO) E DA LIMPEZA URBANA (RPU) DOS MUNICIPIOS DO CONVALE, MEDIANTE DELEGAÇAO FEITA POR CONTRATO DE CONCESSÃO E ATIVIDADES CORRELATAS, consoante o seguinte </a:t>
            </a:r>
            <a:r>
              <a:rPr lang="pt-BR" sz="1000" b="1" dirty="0"/>
              <a:t>novo cronograma</a:t>
            </a:r>
            <a:r>
              <a:rPr lang="pt-BR" sz="1000" dirty="0"/>
              <a:t>:</a:t>
            </a:r>
          </a:p>
          <a:p>
            <a:r>
              <a:rPr lang="pt-BR" sz="1000" dirty="0"/>
              <a:t>Data e local de entrega dos envelopes 1, 2 e 3 (Garantia de Proposta, Proposta Econômico-Financeira e Habilitação): 30 de março de 2021, no horário de 09 às 12h, horário de Brasília, na sede da B3 (Bolsa, Brasil, Balcão), localizada na Rua XV de novembro, 275, Centro, Município de São Paulo-SP; e</a:t>
            </a:r>
          </a:p>
          <a:p>
            <a:r>
              <a:rPr lang="pt-BR" sz="1000" dirty="0"/>
              <a:t> Data e local de realização da Sessão Pública de Abertura das Propostas Econômico-Financeiras: 16 de abril de 2021, a partir da 14h, na sede da B3 (Bolsa, Brasil, Balcão), localizada na Rua XV de novembro, Centro, Município de São Paulo-SP.</a:t>
            </a:r>
          </a:p>
          <a:p>
            <a:r>
              <a:rPr lang="pt-BR" sz="1000" dirty="0"/>
              <a:t>Despacho publicado: </a:t>
            </a:r>
            <a:r>
              <a:rPr lang="pt-BR" sz="1000" u="sng" dirty="0">
                <a:hlinkClick r:id="rId2"/>
              </a:rPr>
              <a:t>https://www.convalemg.com.br/edital-licita%C3%A7%C3%A3o-concorrencia-conce</a:t>
            </a:r>
            <a:r>
              <a:rPr lang="pt-BR" sz="1000" dirty="0"/>
              <a:t> </a:t>
            </a:r>
          </a:p>
          <a:p>
            <a:r>
              <a:rPr lang="pt-BR" sz="1000" dirty="0"/>
              <a:t> </a:t>
            </a:r>
          </a:p>
          <a:p>
            <a:r>
              <a:rPr lang="en-US" sz="1000" dirty="0"/>
              <a:t>Uberaba, 05 de </a:t>
            </a:r>
            <a:r>
              <a:rPr lang="en-US" sz="1000" dirty="0" err="1"/>
              <a:t>março</a:t>
            </a:r>
            <a:r>
              <a:rPr lang="en-US" sz="1000" dirty="0"/>
              <a:t> de 2021</a:t>
            </a:r>
            <a:endParaRPr lang="pt-BR" sz="1000" dirty="0"/>
          </a:p>
          <a:p>
            <a:r>
              <a:rPr lang="en-US" sz="1000" dirty="0"/>
              <a:t> </a:t>
            </a:r>
            <a:endParaRPr lang="pt-BR" sz="1000" dirty="0"/>
          </a:p>
          <a:p>
            <a:pPr hangingPunct="0"/>
            <a:r>
              <a:rPr lang="pt-BR" sz="1000" b="1" i="1" dirty="0"/>
              <a:t> </a:t>
            </a:r>
          </a:p>
          <a:p>
            <a:pPr hangingPunct="0"/>
            <a:r>
              <a:rPr lang="pt-BR" sz="1000" b="1" i="1" dirty="0"/>
              <a:t> </a:t>
            </a:r>
          </a:p>
          <a:p>
            <a:r>
              <a:rPr lang="en-US" sz="1000" b="1" dirty="0"/>
              <a:t>RENATO SOARES DE FREITAS</a:t>
            </a:r>
            <a:endParaRPr lang="pt-BR" sz="1000" dirty="0"/>
          </a:p>
          <a:p>
            <a:r>
              <a:rPr lang="en-US" sz="1000" b="1" dirty="0"/>
              <a:t>PRESIDENTE CONVALE</a:t>
            </a:r>
            <a:endParaRPr lang="pt-BR" sz="1000" dirty="0"/>
          </a:p>
          <a:p>
            <a:r>
              <a:rPr lang="en-US" sz="1000" b="1" dirty="0"/>
              <a:t>PREFEITO DE CAMPO FLORIDO</a:t>
            </a:r>
            <a:endParaRPr lang="pt-BR" sz="1000" dirty="0"/>
          </a:p>
        </p:txBody>
      </p:sp>
    </p:spTree>
    <p:extLst>
      <p:ext uri="{BB962C8B-B14F-4D97-AF65-F5344CB8AC3E}">
        <p14:creationId xmlns:p14="http://schemas.microsoft.com/office/powerpoint/2010/main" val="601583451"/>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18</Words>
  <Application>Microsoft Office PowerPoint</Application>
  <PresentationFormat>Apresentação na tela (4:3)</PresentationFormat>
  <Paragraphs>15</Paragraphs>
  <Slides>1</Slides>
  <Notes>0</Notes>
  <HiddenSlides>0</HiddenSlides>
  <MMClips>0</MMClips>
  <ScaleCrop>false</ScaleCrop>
  <HeadingPairs>
    <vt:vector size="4" baseType="variant">
      <vt:variant>
        <vt:lpstr>Tema</vt:lpstr>
      </vt:variant>
      <vt:variant>
        <vt:i4>1</vt:i4>
      </vt:variant>
      <vt:variant>
        <vt:lpstr>Títulos de slides</vt:lpstr>
      </vt:variant>
      <vt:variant>
        <vt:i4>1</vt:i4>
      </vt:variant>
    </vt:vector>
  </HeadingPairs>
  <TitlesOfParts>
    <vt:vector size="2" baseType="lpstr">
      <vt:lpstr>Tema do Office</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Usuário do Windows</dc:creator>
  <cp:lastModifiedBy>Usuário do Windows</cp:lastModifiedBy>
  <cp:revision>2</cp:revision>
  <dcterms:created xsi:type="dcterms:W3CDTF">2021-03-06T01:34:24Z</dcterms:created>
  <dcterms:modified xsi:type="dcterms:W3CDTF">2021-03-06T01:42:36Z</dcterms:modified>
</cp:coreProperties>
</file>