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60" r:id="rId2"/>
    <p:sldMasterId id="2147483670" r:id="rId3"/>
    <p:sldMasterId id="2147483768" r:id="rId4"/>
  </p:sldMasterIdLst>
  <p:notesMasterIdLst>
    <p:notesMasterId r:id="rId65"/>
  </p:notesMasterIdLst>
  <p:sldIdLst>
    <p:sldId id="262" r:id="rId5"/>
    <p:sldId id="930" r:id="rId6"/>
    <p:sldId id="1030" r:id="rId7"/>
    <p:sldId id="944" r:id="rId8"/>
    <p:sldId id="1016" r:id="rId9"/>
    <p:sldId id="1017" r:id="rId10"/>
    <p:sldId id="998" r:id="rId11"/>
    <p:sldId id="999" r:id="rId12"/>
    <p:sldId id="1000" r:id="rId13"/>
    <p:sldId id="1001" r:id="rId14"/>
    <p:sldId id="1002" r:id="rId15"/>
    <p:sldId id="1003" r:id="rId16"/>
    <p:sldId id="1004" r:id="rId17"/>
    <p:sldId id="1005" r:id="rId18"/>
    <p:sldId id="1006" r:id="rId19"/>
    <p:sldId id="1007" r:id="rId20"/>
    <p:sldId id="1008" r:id="rId21"/>
    <p:sldId id="1021" r:id="rId22"/>
    <p:sldId id="934" r:id="rId23"/>
    <p:sldId id="960" r:id="rId24"/>
    <p:sldId id="943" r:id="rId25"/>
    <p:sldId id="961" r:id="rId26"/>
    <p:sldId id="968" r:id="rId27"/>
    <p:sldId id="970" r:id="rId28"/>
    <p:sldId id="975" r:id="rId29"/>
    <p:sldId id="971" r:id="rId30"/>
    <p:sldId id="992" r:id="rId31"/>
    <p:sldId id="1034" r:id="rId32"/>
    <p:sldId id="1035" r:id="rId33"/>
    <p:sldId id="1036" r:id="rId34"/>
    <p:sldId id="1037" r:id="rId35"/>
    <p:sldId id="1038" r:id="rId36"/>
    <p:sldId id="1028" r:id="rId37"/>
    <p:sldId id="989" r:id="rId38"/>
    <p:sldId id="990" r:id="rId39"/>
    <p:sldId id="928" r:id="rId40"/>
    <p:sldId id="984" r:id="rId41"/>
    <p:sldId id="985" r:id="rId42"/>
    <p:sldId id="986" r:id="rId43"/>
    <p:sldId id="987" r:id="rId44"/>
    <p:sldId id="988" r:id="rId45"/>
    <p:sldId id="521" r:id="rId46"/>
    <p:sldId id="1031" r:id="rId47"/>
    <p:sldId id="1032" r:id="rId48"/>
    <p:sldId id="1033" r:id="rId49"/>
    <p:sldId id="976" r:id="rId50"/>
    <p:sldId id="1022" r:id="rId51"/>
    <p:sldId id="949" r:id="rId52"/>
    <p:sldId id="1024" r:id="rId53"/>
    <p:sldId id="1025" r:id="rId54"/>
    <p:sldId id="966" r:id="rId55"/>
    <p:sldId id="1012" r:id="rId56"/>
    <p:sldId id="1010" r:id="rId57"/>
    <p:sldId id="1009" r:id="rId58"/>
    <p:sldId id="1019" r:id="rId59"/>
    <p:sldId id="1011" r:id="rId60"/>
    <p:sldId id="991" r:id="rId61"/>
    <p:sldId id="1014" r:id="rId62"/>
    <p:sldId id="1023" r:id="rId63"/>
    <p:sldId id="260" r:id="rId64"/>
  </p:sldIdLst>
  <p:sldSz cx="12192000" cy="6858000"/>
  <p:notesSz cx="7102475" cy="102346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s Sonntag Kuchenbecker" initials="BSK" lastIdx="1" clrIdx="0">
    <p:extLst>
      <p:ext uri="{19B8F6BF-5375-455C-9EA6-DF929625EA0E}">
        <p15:presenceInfo xmlns:p15="http://schemas.microsoft.com/office/powerpoint/2012/main" xmlns="" userId="fff19f66d514ec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1772" autoAdjust="0"/>
  </p:normalViewPr>
  <p:slideViewPr>
    <p:cSldViewPr snapToGrid="0" snapToObjects="1">
      <p:cViewPr>
        <p:scale>
          <a:sx n="66" d="100"/>
          <a:sy n="66" d="100"/>
        </p:scale>
        <p:origin x="-432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4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s Sonntag Kuchenbecker" userId="fff19f66d514ec37" providerId="LiveId" clId="{8A144080-D486-433B-86F1-9BFD134D7EA7}"/>
    <pc:docChg chg="custSel modSld">
      <pc:chgData name="Beatris Sonntag Kuchenbecker" userId="fff19f66d514ec37" providerId="LiveId" clId="{8A144080-D486-433B-86F1-9BFD134D7EA7}" dt="2021-06-15T13:44:13.973" v="21" actId="20577"/>
      <pc:docMkLst>
        <pc:docMk/>
      </pc:docMkLst>
      <pc:sldChg chg="modSp mod">
        <pc:chgData name="Beatris Sonntag Kuchenbecker" userId="fff19f66d514ec37" providerId="LiveId" clId="{8A144080-D486-433B-86F1-9BFD134D7EA7}" dt="2021-06-15T13:44:13.973" v="21" actId="20577"/>
        <pc:sldMkLst>
          <pc:docMk/>
          <pc:sldMk cId="0" sldId="262"/>
        </pc:sldMkLst>
        <pc:spChg chg="mod">
          <ac:chgData name="Beatris Sonntag Kuchenbecker" userId="fff19f66d514ec37" providerId="LiveId" clId="{8A144080-D486-433B-86F1-9BFD134D7EA7}" dt="2021-06-15T13:44:13.973" v="21" actId="20577"/>
          <ac:spMkLst>
            <pc:docMk/>
            <pc:sldMk cId="0" sldId="262"/>
            <ac:spMk id="3" creationId="{4ABC79C1-734C-4072-A6D6-A8DD0BDBE16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p3d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Planilha1!$B$2:$B$13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6C-4081-90D2-AB9FD0B424B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SIE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p3d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Planilha1!$C$2:$C$13</c:f>
              <c:numCache>
                <c:formatCode>General</c:formatCode>
                <c:ptCount val="12"/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6C-4081-90D2-AB9FD0B424B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Consórcio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1">
                  <a:lumMod val="60000"/>
                  <a:lumOff val="4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Planilha1!$D$2:$D$13</c:f>
              <c:numCache>
                <c:formatCode>General</c:formatCode>
                <c:ptCount val="12"/>
                <c:pt idx="3">
                  <c:v>1</c:v>
                </c:pt>
                <c:pt idx="5">
                  <c:v>1</c:v>
                </c:pt>
                <c:pt idx="6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6C-4081-90D2-AB9FD0B42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40896"/>
        <c:axId val="176267264"/>
        <c:axId val="0"/>
      </c:bar3DChart>
      <c:catAx>
        <c:axId val="1762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267264"/>
        <c:crosses val="autoZero"/>
        <c:auto val="1"/>
        <c:lblAlgn val="ctr"/>
        <c:lblOffset val="100"/>
        <c:noMultiLvlLbl val="0"/>
      </c:catAx>
      <c:valAx>
        <c:axId val="17626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24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2F692-2F4F-45E4-A3DD-4672DC2BBD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67CD0AE-695F-4353-AF29-6B75F103DA70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Uniforme</a:t>
          </a:r>
        </a:p>
      </dgm:t>
    </dgm:pt>
    <dgm:pt modelId="{79A386D0-2641-4B15-BE7C-0479D9C446FE}" type="parTrans" cxnId="{CF8F416A-3267-463D-8581-E1D20AAD83C3}">
      <dgm:prSet/>
      <dgm:spPr/>
      <dgm:t>
        <a:bodyPr/>
        <a:lstStyle/>
        <a:p>
          <a:endParaRPr lang="pt-BR"/>
        </a:p>
      </dgm:t>
    </dgm:pt>
    <dgm:pt modelId="{D8C0BF24-6EBF-457E-B90C-F05F52A9E8DE}" type="sibTrans" cxnId="{CF8F416A-3267-463D-8581-E1D20AAD83C3}">
      <dgm:prSet/>
      <dgm:spPr/>
      <dgm:t>
        <a:bodyPr/>
        <a:lstStyle/>
        <a:p>
          <a:endParaRPr lang="pt-BR"/>
        </a:p>
      </dgm:t>
    </dgm:pt>
    <dgm:pt modelId="{8E74D193-D87E-41BE-A933-2CD8315CC958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Harmônica</a:t>
          </a:r>
        </a:p>
      </dgm:t>
    </dgm:pt>
    <dgm:pt modelId="{C0EAC7E9-C535-494F-83DB-8614D768ED51}" type="parTrans" cxnId="{0316D0C3-D4DD-47CF-AC1D-4A52951CA3F0}">
      <dgm:prSet/>
      <dgm:spPr/>
      <dgm:t>
        <a:bodyPr/>
        <a:lstStyle/>
        <a:p>
          <a:endParaRPr lang="pt-BR"/>
        </a:p>
      </dgm:t>
    </dgm:pt>
    <dgm:pt modelId="{077CDE25-DEE0-4DD4-B2EA-7A83A514EF33}" type="sibTrans" cxnId="{0316D0C3-D4DD-47CF-AC1D-4A52951CA3F0}">
      <dgm:prSet/>
      <dgm:spPr/>
      <dgm:t>
        <a:bodyPr/>
        <a:lstStyle/>
        <a:p>
          <a:endParaRPr lang="pt-BR"/>
        </a:p>
      </dgm:t>
    </dgm:pt>
    <dgm:pt modelId="{663DA167-787A-4426-9A5B-190B5EA5257B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Equivalente</a:t>
          </a:r>
        </a:p>
      </dgm:t>
    </dgm:pt>
    <dgm:pt modelId="{13CD7707-FE51-4BD0-AAFA-ADA62E7B8434}" type="parTrans" cxnId="{B593CDB5-5C02-41FF-A50A-1797CC80E945}">
      <dgm:prSet/>
      <dgm:spPr/>
      <dgm:t>
        <a:bodyPr/>
        <a:lstStyle/>
        <a:p>
          <a:endParaRPr lang="pt-BR"/>
        </a:p>
      </dgm:t>
    </dgm:pt>
    <dgm:pt modelId="{1657C4C5-E234-48E7-A760-9D19E2CC5F69}" type="sibTrans" cxnId="{B593CDB5-5C02-41FF-A50A-1797CC80E945}">
      <dgm:prSet/>
      <dgm:spPr/>
      <dgm:t>
        <a:bodyPr/>
        <a:lstStyle/>
        <a:p>
          <a:endParaRPr lang="pt-BR"/>
        </a:p>
      </dgm:t>
    </dgm:pt>
    <dgm:pt modelId="{BF46A6E6-CAA0-4C92-8711-889F500A3EC7}" type="pres">
      <dgm:prSet presAssocID="{5F62F692-2F4F-45E4-A3DD-4672DC2BBD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D2C5A0EF-C26B-41A6-8EEB-A100B8C90A3A}" type="pres">
      <dgm:prSet presAssocID="{5F62F692-2F4F-45E4-A3DD-4672DC2BBD86}" presName="Name1" presStyleCnt="0"/>
      <dgm:spPr/>
    </dgm:pt>
    <dgm:pt modelId="{C9A41EB2-C315-4EF1-A12D-B7E33CEDCDAC}" type="pres">
      <dgm:prSet presAssocID="{5F62F692-2F4F-45E4-A3DD-4672DC2BBD86}" presName="cycle" presStyleCnt="0"/>
      <dgm:spPr/>
    </dgm:pt>
    <dgm:pt modelId="{E40D8EE7-5DB0-4063-BCD6-DEE9F0761310}" type="pres">
      <dgm:prSet presAssocID="{5F62F692-2F4F-45E4-A3DD-4672DC2BBD86}" presName="srcNode" presStyleLbl="node1" presStyleIdx="0" presStyleCnt="3"/>
      <dgm:spPr/>
    </dgm:pt>
    <dgm:pt modelId="{E6D5D2E1-C693-4A96-AA62-16B3CC8D9166}" type="pres">
      <dgm:prSet presAssocID="{5F62F692-2F4F-45E4-A3DD-4672DC2BBD86}" presName="conn" presStyleLbl="parChTrans1D2" presStyleIdx="0" presStyleCnt="1"/>
      <dgm:spPr/>
      <dgm:t>
        <a:bodyPr/>
        <a:lstStyle/>
        <a:p>
          <a:endParaRPr lang="pt-BR"/>
        </a:p>
      </dgm:t>
    </dgm:pt>
    <dgm:pt modelId="{07E52886-19D7-4561-B9DA-2DDFA1C9E397}" type="pres">
      <dgm:prSet presAssocID="{5F62F692-2F4F-45E4-A3DD-4672DC2BBD86}" presName="extraNode" presStyleLbl="node1" presStyleIdx="0" presStyleCnt="3"/>
      <dgm:spPr/>
    </dgm:pt>
    <dgm:pt modelId="{DD8E09AD-F5C5-4E29-8F57-F2E51B77E044}" type="pres">
      <dgm:prSet presAssocID="{5F62F692-2F4F-45E4-A3DD-4672DC2BBD86}" presName="dstNode" presStyleLbl="node1" presStyleIdx="0" presStyleCnt="3"/>
      <dgm:spPr/>
    </dgm:pt>
    <dgm:pt modelId="{A807C43A-6414-43F1-B57A-97B995B65CDD}" type="pres">
      <dgm:prSet presAssocID="{467CD0AE-695F-4353-AF29-6B75F103DA7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D85AE1-E0D2-451F-8825-BE1EE3470870}" type="pres">
      <dgm:prSet presAssocID="{467CD0AE-695F-4353-AF29-6B75F103DA70}" presName="accent_1" presStyleCnt="0"/>
      <dgm:spPr/>
    </dgm:pt>
    <dgm:pt modelId="{81AF633F-5366-4337-9B05-99D4C03397CF}" type="pres">
      <dgm:prSet presAssocID="{467CD0AE-695F-4353-AF29-6B75F103DA70}" presName="accentRepeatNode" presStyleLbl="solidFgAcc1" presStyleIdx="0" presStyleCnt="3"/>
      <dgm:spPr/>
    </dgm:pt>
    <dgm:pt modelId="{0A335E1A-4505-42C9-980B-0E08137D32D5}" type="pres">
      <dgm:prSet presAssocID="{8E74D193-D87E-41BE-A933-2CD8315CC95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67C747-DE27-421C-A9ED-2F7DE46F8501}" type="pres">
      <dgm:prSet presAssocID="{8E74D193-D87E-41BE-A933-2CD8315CC958}" presName="accent_2" presStyleCnt="0"/>
      <dgm:spPr/>
    </dgm:pt>
    <dgm:pt modelId="{CBFA7E86-47C8-4FBB-B135-C874AA7DAC34}" type="pres">
      <dgm:prSet presAssocID="{8E74D193-D87E-41BE-A933-2CD8315CC958}" presName="accentRepeatNode" presStyleLbl="solidFgAcc1" presStyleIdx="1" presStyleCnt="3"/>
      <dgm:spPr/>
    </dgm:pt>
    <dgm:pt modelId="{BF98B801-4546-4906-8E7A-E1F5153A5182}" type="pres">
      <dgm:prSet presAssocID="{663DA167-787A-4426-9A5B-190B5EA5257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FBB99D-BCDB-4C03-B27A-45CF21C6FB90}" type="pres">
      <dgm:prSet presAssocID="{663DA167-787A-4426-9A5B-190B5EA5257B}" presName="accent_3" presStyleCnt="0"/>
      <dgm:spPr/>
    </dgm:pt>
    <dgm:pt modelId="{2CC987E8-9550-4733-9C3C-51662FDCF3DC}" type="pres">
      <dgm:prSet presAssocID="{663DA167-787A-4426-9A5B-190B5EA5257B}" presName="accentRepeatNode" presStyleLbl="solidFgAcc1" presStyleIdx="2" presStyleCnt="3" custLinFactNeighborX="5744" custLinFactNeighborY="-162"/>
      <dgm:spPr/>
    </dgm:pt>
  </dgm:ptLst>
  <dgm:cxnLst>
    <dgm:cxn modelId="{3DF93D34-2A34-4B0C-BC8B-76B94BEB3D1A}" type="presOf" srcId="{467CD0AE-695F-4353-AF29-6B75F103DA70}" destId="{A807C43A-6414-43F1-B57A-97B995B65CDD}" srcOrd="0" destOrd="0" presId="urn:microsoft.com/office/officeart/2008/layout/VerticalCurvedList"/>
    <dgm:cxn modelId="{B593CDB5-5C02-41FF-A50A-1797CC80E945}" srcId="{5F62F692-2F4F-45E4-A3DD-4672DC2BBD86}" destId="{663DA167-787A-4426-9A5B-190B5EA5257B}" srcOrd="2" destOrd="0" parTransId="{13CD7707-FE51-4BD0-AAFA-ADA62E7B8434}" sibTransId="{1657C4C5-E234-48E7-A760-9D19E2CC5F69}"/>
    <dgm:cxn modelId="{CF8F416A-3267-463D-8581-E1D20AAD83C3}" srcId="{5F62F692-2F4F-45E4-A3DD-4672DC2BBD86}" destId="{467CD0AE-695F-4353-AF29-6B75F103DA70}" srcOrd="0" destOrd="0" parTransId="{79A386D0-2641-4B15-BE7C-0479D9C446FE}" sibTransId="{D8C0BF24-6EBF-457E-B90C-F05F52A9E8DE}"/>
    <dgm:cxn modelId="{EE68DF23-C9FE-4435-A58A-A680D4015EC1}" type="presOf" srcId="{D8C0BF24-6EBF-457E-B90C-F05F52A9E8DE}" destId="{E6D5D2E1-C693-4A96-AA62-16B3CC8D9166}" srcOrd="0" destOrd="0" presId="urn:microsoft.com/office/officeart/2008/layout/VerticalCurvedList"/>
    <dgm:cxn modelId="{31EA3D14-92FE-424E-A04C-B24F2C49E1B3}" type="presOf" srcId="{5F62F692-2F4F-45E4-A3DD-4672DC2BBD86}" destId="{BF46A6E6-CAA0-4C92-8711-889F500A3EC7}" srcOrd="0" destOrd="0" presId="urn:microsoft.com/office/officeart/2008/layout/VerticalCurvedList"/>
    <dgm:cxn modelId="{DFFCE783-CCBB-4C78-B9DB-9D31847026E5}" type="presOf" srcId="{8E74D193-D87E-41BE-A933-2CD8315CC958}" destId="{0A335E1A-4505-42C9-980B-0E08137D32D5}" srcOrd="0" destOrd="0" presId="urn:microsoft.com/office/officeart/2008/layout/VerticalCurvedList"/>
    <dgm:cxn modelId="{0316D0C3-D4DD-47CF-AC1D-4A52951CA3F0}" srcId="{5F62F692-2F4F-45E4-A3DD-4672DC2BBD86}" destId="{8E74D193-D87E-41BE-A933-2CD8315CC958}" srcOrd="1" destOrd="0" parTransId="{C0EAC7E9-C535-494F-83DB-8614D768ED51}" sibTransId="{077CDE25-DEE0-4DD4-B2EA-7A83A514EF33}"/>
    <dgm:cxn modelId="{C1F68F63-1DCC-4FF0-AC1A-CB12B9F168EA}" type="presOf" srcId="{663DA167-787A-4426-9A5B-190B5EA5257B}" destId="{BF98B801-4546-4906-8E7A-E1F5153A5182}" srcOrd="0" destOrd="0" presId="urn:microsoft.com/office/officeart/2008/layout/VerticalCurvedList"/>
    <dgm:cxn modelId="{2C35F25E-CCD4-43CE-BEC2-656CB1930BE7}" type="presParOf" srcId="{BF46A6E6-CAA0-4C92-8711-889F500A3EC7}" destId="{D2C5A0EF-C26B-41A6-8EEB-A100B8C90A3A}" srcOrd="0" destOrd="0" presId="urn:microsoft.com/office/officeart/2008/layout/VerticalCurvedList"/>
    <dgm:cxn modelId="{EA7B3F5B-7524-4336-88F1-351464EBA87D}" type="presParOf" srcId="{D2C5A0EF-C26B-41A6-8EEB-A100B8C90A3A}" destId="{C9A41EB2-C315-4EF1-A12D-B7E33CEDCDAC}" srcOrd="0" destOrd="0" presId="urn:microsoft.com/office/officeart/2008/layout/VerticalCurvedList"/>
    <dgm:cxn modelId="{200D6670-63E6-4F96-A81F-E770EDC5965F}" type="presParOf" srcId="{C9A41EB2-C315-4EF1-A12D-B7E33CEDCDAC}" destId="{E40D8EE7-5DB0-4063-BCD6-DEE9F0761310}" srcOrd="0" destOrd="0" presId="urn:microsoft.com/office/officeart/2008/layout/VerticalCurvedList"/>
    <dgm:cxn modelId="{3EDA713B-6D0E-4529-BC5A-90BB6F1EAF21}" type="presParOf" srcId="{C9A41EB2-C315-4EF1-A12D-B7E33CEDCDAC}" destId="{E6D5D2E1-C693-4A96-AA62-16B3CC8D9166}" srcOrd="1" destOrd="0" presId="urn:microsoft.com/office/officeart/2008/layout/VerticalCurvedList"/>
    <dgm:cxn modelId="{F109FD74-2152-440C-B9BE-A66D20139D50}" type="presParOf" srcId="{C9A41EB2-C315-4EF1-A12D-B7E33CEDCDAC}" destId="{07E52886-19D7-4561-B9DA-2DDFA1C9E397}" srcOrd="2" destOrd="0" presId="urn:microsoft.com/office/officeart/2008/layout/VerticalCurvedList"/>
    <dgm:cxn modelId="{F4A0EE87-68FF-48B4-B8D5-4655696D674B}" type="presParOf" srcId="{C9A41EB2-C315-4EF1-A12D-B7E33CEDCDAC}" destId="{DD8E09AD-F5C5-4E29-8F57-F2E51B77E044}" srcOrd="3" destOrd="0" presId="urn:microsoft.com/office/officeart/2008/layout/VerticalCurvedList"/>
    <dgm:cxn modelId="{7DC7E748-1B84-4CCF-85D7-F1ADFE2FD217}" type="presParOf" srcId="{D2C5A0EF-C26B-41A6-8EEB-A100B8C90A3A}" destId="{A807C43A-6414-43F1-B57A-97B995B65CDD}" srcOrd="1" destOrd="0" presId="urn:microsoft.com/office/officeart/2008/layout/VerticalCurvedList"/>
    <dgm:cxn modelId="{84140DB8-E399-47C9-8978-A7557B459876}" type="presParOf" srcId="{D2C5A0EF-C26B-41A6-8EEB-A100B8C90A3A}" destId="{06D85AE1-E0D2-451F-8825-BE1EE3470870}" srcOrd="2" destOrd="0" presId="urn:microsoft.com/office/officeart/2008/layout/VerticalCurvedList"/>
    <dgm:cxn modelId="{9AF79E54-99A8-4FC5-AEF4-8350678FFBBB}" type="presParOf" srcId="{06D85AE1-E0D2-451F-8825-BE1EE3470870}" destId="{81AF633F-5366-4337-9B05-99D4C03397CF}" srcOrd="0" destOrd="0" presId="urn:microsoft.com/office/officeart/2008/layout/VerticalCurvedList"/>
    <dgm:cxn modelId="{12EFCD94-061D-477B-B7C0-2D87A8E2EB35}" type="presParOf" srcId="{D2C5A0EF-C26B-41A6-8EEB-A100B8C90A3A}" destId="{0A335E1A-4505-42C9-980B-0E08137D32D5}" srcOrd="3" destOrd="0" presId="urn:microsoft.com/office/officeart/2008/layout/VerticalCurvedList"/>
    <dgm:cxn modelId="{DE4CF208-979C-427B-A153-9CEBFCD754DC}" type="presParOf" srcId="{D2C5A0EF-C26B-41A6-8EEB-A100B8C90A3A}" destId="{6467C747-DE27-421C-A9ED-2F7DE46F8501}" srcOrd="4" destOrd="0" presId="urn:microsoft.com/office/officeart/2008/layout/VerticalCurvedList"/>
    <dgm:cxn modelId="{ACC60AB6-E45D-4DBC-A6F1-2927F7CBF1AA}" type="presParOf" srcId="{6467C747-DE27-421C-A9ED-2F7DE46F8501}" destId="{CBFA7E86-47C8-4FBB-B135-C874AA7DAC34}" srcOrd="0" destOrd="0" presId="urn:microsoft.com/office/officeart/2008/layout/VerticalCurvedList"/>
    <dgm:cxn modelId="{61131AE3-CCA2-4878-B87F-36FFEED683D2}" type="presParOf" srcId="{D2C5A0EF-C26B-41A6-8EEB-A100B8C90A3A}" destId="{BF98B801-4546-4906-8E7A-E1F5153A5182}" srcOrd="5" destOrd="0" presId="urn:microsoft.com/office/officeart/2008/layout/VerticalCurvedList"/>
    <dgm:cxn modelId="{A8F397F2-6C96-499D-8391-F58EBAA1A5D9}" type="presParOf" srcId="{D2C5A0EF-C26B-41A6-8EEB-A100B8C90A3A}" destId="{CBFBB99D-BCDB-4C03-B27A-45CF21C6FB90}" srcOrd="6" destOrd="0" presId="urn:microsoft.com/office/officeart/2008/layout/VerticalCurvedList"/>
    <dgm:cxn modelId="{6E4DD7C5-072E-4853-93B7-9197064E5AC8}" type="presParOf" srcId="{CBFBB99D-BCDB-4C03-B27A-45CF21C6FB90}" destId="{2CC987E8-9550-4733-9C3C-51662FDCF3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87D089-77F9-4CBC-869F-3C3F8785B076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13A668D-5B8C-4567-8C86-2AA18E135D19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SISBI-PEC</a:t>
          </a:r>
        </a:p>
      </dgm:t>
    </dgm:pt>
    <dgm:pt modelId="{A71529F0-D2EA-4D5B-88E7-2332ED77207B}" type="parTrans" cxnId="{52C90507-6B1D-43EC-A718-A192F7CEABE8}">
      <dgm:prSet/>
      <dgm:spPr/>
      <dgm:t>
        <a:bodyPr/>
        <a:lstStyle/>
        <a:p>
          <a:endParaRPr lang="pt-BR"/>
        </a:p>
      </dgm:t>
    </dgm:pt>
    <dgm:pt modelId="{3FC7816C-B13B-43EB-B74F-972DF8930D8F}" type="sibTrans" cxnId="{52C90507-6B1D-43EC-A718-A192F7CEABE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t-BR"/>
        </a:p>
      </dgm:t>
    </dgm:pt>
    <dgm:pt modelId="{82B1EB1E-CECA-4AE2-B0FC-42ADBB36B1E5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SISBI-POA</a:t>
          </a:r>
        </a:p>
      </dgm:t>
    </dgm:pt>
    <dgm:pt modelId="{FDF3287A-087B-4B63-B942-F13AE524515A}" type="parTrans" cxnId="{92036550-B6C5-43F3-8985-98420487911D}">
      <dgm:prSet/>
      <dgm:spPr/>
      <dgm:t>
        <a:bodyPr/>
        <a:lstStyle/>
        <a:p>
          <a:endParaRPr lang="pt-BR"/>
        </a:p>
      </dgm:t>
    </dgm:pt>
    <dgm:pt modelId="{ED7E206F-CFBF-464B-A728-6C4D01D88C3C}" type="sibTrans" cxnId="{92036550-B6C5-43F3-8985-98420487911D}">
      <dgm:prSet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  <dgm:t>
        <a:bodyPr/>
        <a:lstStyle/>
        <a:p>
          <a:endParaRPr lang="pt-BR"/>
        </a:p>
      </dgm:t>
    </dgm:pt>
    <dgm:pt modelId="{68BB4571-240C-498E-A1B6-97632B8D218C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SISBI-POV</a:t>
          </a:r>
        </a:p>
      </dgm:t>
    </dgm:pt>
    <dgm:pt modelId="{38B4D9DC-32D7-455F-B501-DF4E45612CC4}" type="parTrans" cxnId="{EB0B5A04-5730-475C-9292-91AF12F5B7B0}">
      <dgm:prSet/>
      <dgm:spPr/>
      <dgm:t>
        <a:bodyPr/>
        <a:lstStyle/>
        <a:p>
          <a:endParaRPr lang="pt-BR"/>
        </a:p>
      </dgm:t>
    </dgm:pt>
    <dgm:pt modelId="{BB318847-D7D3-438B-B4A3-F71DBC35334B}" type="sibTrans" cxnId="{EB0B5A04-5730-475C-9292-91AF12F5B7B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t-BR"/>
        </a:p>
      </dgm:t>
    </dgm:pt>
    <dgm:pt modelId="{138A8115-D443-4B06-A2C3-7441A7D0481F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SISBI-AGRI</a:t>
          </a:r>
        </a:p>
      </dgm:t>
    </dgm:pt>
    <dgm:pt modelId="{CB32883C-90E6-4A59-8520-43739F64F553}" type="parTrans" cxnId="{914CA3FF-E46E-437C-A8D0-BD7FD0ECE653}">
      <dgm:prSet/>
      <dgm:spPr/>
      <dgm:t>
        <a:bodyPr/>
        <a:lstStyle/>
        <a:p>
          <a:endParaRPr lang="pt-BR"/>
        </a:p>
      </dgm:t>
    </dgm:pt>
    <dgm:pt modelId="{2D4EF977-B0D4-4812-80DD-A7DFECBD7E68}" type="sibTrans" cxnId="{914CA3FF-E46E-437C-A8D0-BD7FD0ECE65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t-BR"/>
        </a:p>
      </dgm:t>
    </dgm:pt>
    <dgm:pt modelId="{8C815CC6-DCDE-4DE9-9FE8-03496C1CDA5E}" type="pres">
      <dgm:prSet presAssocID="{7087D089-77F9-4CBC-869F-3C3F8785B07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DE456297-36D7-4A5B-89AA-B8F3A9173823}" type="pres">
      <dgm:prSet presAssocID="{C13A668D-5B8C-4567-8C86-2AA18E135D19}" presName="text1" presStyleCnt="0"/>
      <dgm:spPr/>
    </dgm:pt>
    <dgm:pt modelId="{47222C89-D544-430D-9152-5FF2E3F00E51}" type="pres">
      <dgm:prSet presAssocID="{C13A668D-5B8C-4567-8C86-2AA18E135D1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5782AF-6375-45A8-A402-AC5D60BD5BCA}" type="pres">
      <dgm:prSet presAssocID="{C13A668D-5B8C-4567-8C86-2AA18E135D19}" presName="textaccent1" presStyleCnt="0"/>
      <dgm:spPr/>
    </dgm:pt>
    <dgm:pt modelId="{42A8AA9C-9238-41EC-AA21-D79D7DA18B63}" type="pres">
      <dgm:prSet presAssocID="{C13A668D-5B8C-4567-8C86-2AA18E135D19}" presName="accentRepeatNode" presStyleLbl="solidAlignAcc1" presStyleIdx="0" presStyleCnt="8"/>
      <dgm:spPr/>
    </dgm:pt>
    <dgm:pt modelId="{8FC6307C-59E7-4558-A1E6-A752EDF6E382}" type="pres">
      <dgm:prSet presAssocID="{3FC7816C-B13B-43EB-B74F-972DF8930D8F}" presName="image1" presStyleCnt="0"/>
      <dgm:spPr/>
    </dgm:pt>
    <dgm:pt modelId="{909D3735-58A6-4628-B497-1DEC03D33A8F}" type="pres">
      <dgm:prSet presAssocID="{3FC7816C-B13B-43EB-B74F-972DF8930D8F}" presName="imageRepeatNode" presStyleLbl="alignAcc1" presStyleIdx="0" presStyleCnt="4"/>
      <dgm:spPr/>
      <dgm:t>
        <a:bodyPr/>
        <a:lstStyle/>
        <a:p>
          <a:endParaRPr lang="pt-BR"/>
        </a:p>
      </dgm:t>
    </dgm:pt>
    <dgm:pt modelId="{827AF2A2-9C3E-4470-9FA3-9C09E71062E8}" type="pres">
      <dgm:prSet presAssocID="{3FC7816C-B13B-43EB-B74F-972DF8930D8F}" presName="imageaccent1" presStyleCnt="0"/>
      <dgm:spPr/>
    </dgm:pt>
    <dgm:pt modelId="{F0C1E662-7432-4B30-A44C-4F63723367A9}" type="pres">
      <dgm:prSet presAssocID="{3FC7816C-B13B-43EB-B74F-972DF8930D8F}" presName="accentRepeatNode" presStyleLbl="solidAlignAcc1" presStyleIdx="1" presStyleCnt="8"/>
      <dgm:spPr/>
    </dgm:pt>
    <dgm:pt modelId="{C81CD11E-A87A-49A5-9F00-34676F735DB2}" type="pres">
      <dgm:prSet presAssocID="{138A8115-D443-4B06-A2C3-7441A7D0481F}" presName="text2" presStyleCnt="0"/>
      <dgm:spPr/>
    </dgm:pt>
    <dgm:pt modelId="{8A6CE156-8574-442B-A1C0-61078B7686E8}" type="pres">
      <dgm:prSet presAssocID="{138A8115-D443-4B06-A2C3-7441A7D0481F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DB0B84-7762-4061-A94C-6490E5E4639F}" type="pres">
      <dgm:prSet presAssocID="{138A8115-D443-4B06-A2C3-7441A7D0481F}" presName="textaccent2" presStyleCnt="0"/>
      <dgm:spPr/>
    </dgm:pt>
    <dgm:pt modelId="{FC0EAFA9-6995-4B08-8DCF-1D7403527091}" type="pres">
      <dgm:prSet presAssocID="{138A8115-D443-4B06-A2C3-7441A7D0481F}" presName="accentRepeatNode" presStyleLbl="solidAlignAcc1" presStyleIdx="2" presStyleCnt="8"/>
      <dgm:spPr/>
    </dgm:pt>
    <dgm:pt modelId="{D999C07F-80B9-4BAE-99ED-1FD87DCFBC3B}" type="pres">
      <dgm:prSet presAssocID="{2D4EF977-B0D4-4812-80DD-A7DFECBD7E68}" presName="image2" presStyleCnt="0"/>
      <dgm:spPr/>
    </dgm:pt>
    <dgm:pt modelId="{3EAE7AEF-271D-4C78-8D07-3BAF1220F93D}" type="pres">
      <dgm:prSet presAssocID="{2D4EF977-B0D4-4812-80DD-A7DFECBD7E68}" presName="imageRepeatNode" presStyleLbl="alignAcc1" presStyleIdx="1" presStyleCnt="4"/>
      <dgm:spPr/>
      <dgm:t>
        <a:bodyPr/>
        <a:lstStyle/>
        <a:p>
          <a:endParaRPr lang="pt-BR"/>
        </a:p>
      </dgm:t>
    </dgm:pt>
    <dgm:pt modelId="{0A5FF4C6-3C5F-42CF-8E40-9B6B996BE0D7}" type="pres">
      <dgm:prSet presAssocID="{2D4EF977-B0D4-4812-80DD-A7DFECBD7E68}" presName="imageaccent2" presStyleCnt="0"/>
      <dgm:spPr/>
    </dgm:pt>
    <dgm:pt modelId="{03A93789-002A-4B09-9CC5-DFFD145E7277}" type="pres">
      <dgm:prSet presAssocID="{2D4EF977-B0D4-4812-80DD-A7DFECBD7E68}" presName="accentRepeatNode" presStyleLbl="solidAlignAcc1" presStyleIdx="3" presStyleCnt="8"/>
      <dgm:spPr/>
    </dgm:pt>
    <dgm:pt modelId="{7078550D-800F-40B4-9D9D-22C2DE76D286}" type="pres">
      <dgm:prSet presAssocID="{82B1EB1E-CECA-4AE2-B0FC-42ADBB36B1E5}" presName="text3" presStyleCnt="0"/>
      <dgm:spPr/>
    </dgm:pt>
    <dgm:pt modelId="{A8C8C3A6-80F4-41EB-B5F2-164EE0EE9A25}" type="pres">
      <dgm:prSet presAssocID="{82B1EB1E-CECA-4AE2-B0FC-42ADBB36B1E5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00911C-EA20-4448-9973-19D3B5E88A1B}" type="pres">
      <dgm:prSet presAssocID="{82B1EB1E-CECA-4AE2-B0FC-42ADBB36B1E5}" presName="textaccent3" presStyleCnt="0"/>
      <dgm:spPr/>
    </dgm:pt>
    <dgm:pt modelId="{A055025D-E200-4C92-B015-8558895E6E8D}" type="pres">
      <dgm:prSet presAssocID="{82B1EB1E-CECA-4AE2-B0FC-42ADBB36B1E5}" presName="accentRepeatNode" presStyleLbl="solidAlignAcc1" presStyleIdx="4" presStyleCnt="8"/>
      <dgm:spPr/>
    </dgm:pt>
    <dgm:pt modelId="{89A17FDD-203B-49AA-B44D-4F895F815C5D}" type="pres">
      <dgm:prSet presAssocID="{ED7E206F-CFBF-464B-A728-6C4D01D88C3C}" presName="image3" presStyleCnt="0"/>
      <dgm:spPr/>
    </dgm:pt>
    <dgm:pt modelId="{E3A8E833-418B-4027-883E-7C8AFB64EAF2}" type="pres">
      <dgm:prSet presAssocID="{ED7E206F-CFBF-464B-A728-6C4D01D88C3C}" presName="imageRepeatNode" presStyleLbl="alignAcc1" presStyleIdx="2" presStyleCnt="4"/>
      <dgm:spPr/>
      <dgm:t>
        <a:bodyPr/>
        <a:lstStyle/>
        <a:p>
          <a:endParaRPr lang="pt-BR"/>
        </a:p>
      </dgm:t>
    </dgm:pt>
    <dgm:pt modelId="{CD23F18D-6B05-4902-B4D4-E34453A1BC46}" type="pres">
      <dgm:prSet presAssocID="{ED7E206F-CFBF-464B-A728-6C4D01D88C3C}" presName="imageaccent3" presStyleCnt="0"/>
      <dgm:spPr/>
    </dgm:pt>
    <dgm:pt modelId="{044DE4C8-F012-4ECE-B196-C84A4093ED93}" type="pres">
      <dgm:prSet presAssocID="{ED7E206F-CFBF-464B-A728-6C4D01D88C3C}" presName="accentRepeatNode" presStyleLbl="solidAlignAcc1" presStyleIdx="5" presStyleCnt="8"/>
      <dgm:spPr/>
    </dgm:pt>
    <dgm:pt modelId="{5A24193D-37E2-4429-A84E-B55CD14ED595}" type="pres">
      <dgm:prSet presAssocID="{68BB4571-240C-498E-A1B6-97632B8D218C}" presName="text4" presStyleCnt="0"/>
      <dgm:spPr/>
    </dgm:pt>
    <dgm:pt modelId="{0B994AD4-17E3-4E2B-99B1-6A249170AD19}" type="pres">
      <dgm:prSet presAssocID="{68BB4571-240C-498E-A1B6-97632B8D218C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E5F77C-B415-4116-A0E7-84879F0A8CB6}" type="pres">
      <dgm:prSet presAssocID="{68BB4571-240C-498E-A1B6-97632B8D218C}" presName="textaccent4" presStyleCnt="0"/>
      <dgm:spPr/>
    </dgm:pt>
    <dgm:pt modelId="{0ECD2F3E-5FA5-46DA-9829-CE7CF340D46F}" type="pres">
      <dgm:prSet presAssocID="{68BB4571-240C-498E-A1B6-97632B8D218C}" presName="accentRepeatNode" presStyleLbl="solidAlignAcc1" presStyleIdx="6" presStyleCnt="8"/>
      <dgm:spPr/>
    </dgm:pt>
    <dgm:pt modelId="{5E3717E4-3AC2-47C3-8451-A87B31E28333}" type="pres">
      <dgm:prSet presAssocID="{BB318847-D7D3-438B-B4A3-F71DBC35334B}" presName="image4" presStyleCnt="0"/>
      <dgm:spPr/>
    </dgm:pt>
    <dgm:pt modelId="{451EF559-CBA2-4496-9AD1-AF89356762A8}" type="pres">
      <dgm:prSet presAssocID="{BB318847-D7D3-438B-B4A3-F71DBC35334B}" presName="imageRepeatNode" presStyleLbl="alignAcc1" presStyleIdx="3" presStyleCnt="4"/>
      <dgm:spPr/>
      <dgm:t>
        <a:bodyPr/>
        <a:lstStyle/>
        <a:p>
          <a:endParaRPr lang="pt-BR"/>
        </a:p>
      </dgm:t>
    </dgm:pt>
    <dgm:pt modelId="{F80123F1-CFE6-478A-BC0C-733B9E942B7A}" type="pres">
      <dgm:prSet presAssocID="{BB318847-D7D3-438B-B4A3-F71DBC35334B}" presName="imageaccent4" presStyleCnt="0"/>
      <dgm:spPr/>
    </dgm:pt>
    <dgm:pt modelId="{9BCF3178-0F44-4FE8-9F93-00DD43E2E326}" type="pres">
      <dgm:prSet presAssocID="{BB318847-D7D3-438B-B4A3-F71DBC35334B}" presName="accentRepeatNode" presStyleLbl="solidAlignAcc1" presStyleIdx="7" presStyleCnt="8"/>
      <dgm:spPr/>
    </dgm:pt>
  </dgm:ptLst>
  <dgm:cxnLst>
    <dgm:cxn modelId="{EB0B5A04-5730-475C-9292-91AF12F5B7B0}" srcId="{7087D089-77F9-4CBC-869F-3C3F8785B076}" destId="{68BB4571-240C-498E-A1B6-97632B8D218C}" srcOrd="3" destOrd="0" parTransId="{38B4D9DC-32D7-455F-B501-DF4E45612CC4}" sibTransId="{BB318847-D7D3-438B-B4A3-F71DBC35334B}"/>
    <dgm:cxn modelId="{999D58DE-0B47-4776-89A7-B48873D97441}" type="presOf" srcId="{7087D089-77F9-4CBC-869F-3C3F8785B076}" destId="{8C815CC6-DCDE-4DE9-9FE8-03496C1CDA5E}" srcOrd="0" destOrd="0" presId="urn:microsoft.com/office/officeart/2008/layout/HexagonCluster"/>
    <dgm:cxn modelId="{033EEBBE-5014-4F2A-91C8-A3A72A814A21}" type="presOf" srcId="{2D4EF977-B0D4-4812-80DD-A7DFECBD7E68}" destId="{3EAE7AEF-271D-4C78-8D07-3BAF1220F93D}" srcOrd="0" destOrd="0" presId="urn:microsoft.com/office/officeart/2008/layout/HexagonCluster"/>
    <dgm:cxn modelId="{663AB57D-5B20-44ED-9617-A33DF1EB5703}" type="presOf" srcId="{68BB4571-240C-498E-A1B6-97632B8D218C}" destId="{0B994AD4-17E3-4E2B-99B1-6A249170AD19}" srcOrd="0" destOrd="0" presId="urn:microsoft.com/office/officeart/2008/layout/HexagonCluster"/>
    <dgm:cxn modelId="{9335D7C2-51C2-4EAA-825A-51EACEEED2E0}" type="presOf" srcId="{ED7E206F-CFBF-464B-A728-6C4D01D88C3C}" destId="{E3A8E833-418B-4027-883E-7C8AFB64EAF2}" srcOrd="0" destOrd="0" presId="urn:microsoft.com/office/officeart/2008/layout/HexagonCluster"/>
    <dgm:cxn modelId="{52C90507-6B1D-43EC-A718-A192F7CEABE8}" srcId="{7087D089-77F9-4CBC-869F-3C3F8785B076}" destId="{C13A668D-5B8C-4567-8C86-2AA18E135D19}" srcOrd="0" destOrd="0" parTransId="{A71529F0-D2EA-4D5B-88E7-2332ED77207B}" sibTransId="{3FC7816C-B13B-43EB-B74F-972DF8930D8F}"/>
    <dgm:cxn modelId="{CBAD0D2A-D277-4EAD-B6BF-DB70D3034E1E}" type="presOf" srcId="{C13A668D-5B8C-4567-8C86-2AA18E135D19}" destId="{47222C89-D544-430D-9152-5FF2E3F00E51}" srcOrd="0" destOrd="0" presId="urn:microsoft.com/office/officeart/2008/layout/HexagonCluster"/>
    <dgm:cxn modelId="{92036550-B6C5-43F3-8985-98420487911D}" srcId="{7087D089-77F9-4CBC-869F-3C3F8785B076}" destId="{82B1EB1E-CECA-4AE2-B0FC-42ADBB36B1E5}" srcOrd="2" destOrd="0" parTransId="{FDF3287A-087B-4B63-B942-F13AE524515A}" sibTransId="{ED7E206F-CFBF-464B-A728-6C4D01D88C3C}"/>
    <dgm:cxn modelId="{001D34D6-5F1E-4F28-B48A-CBDEC407C78F}" type="presOf" srcId="{BB318847-D7D3-438B-B4A3-F71DBC35334B}" destId="{451EF559-CBA2-4496-9AD1-AF89356762A8}" srcOrd="0" destOrd="0" presId="urn:microsoft.com/office/officeart/2008/layout/HexagonCluster"/>
    <dgm:cxn modelId="{CEC4D483-B760-4FE0-913C-3609A55442F5}" type="presOf" srcId="{82B1EB1E-CECA-4AE2-B0FC-42ADBB36B1E5}" destId="{A8C8C3A6-80F4-41EB-B5F2-164EE0EE9A25}" srcOrd="0" destOrd="0" presId="urn:microsoft.com/office/officeart/2008/layout/HexagonCluster"/>
    <dgm:cxn modelId="{76002120-9EFB-419E-922F-6E82279159F3}" type="presOf" srcId="{138A8115-D443-4B06-A2C3-7441A7D0481F}" destId="{8A6CE156-8574-442B-A1C0-61078B7686E8}" srcOrd="0" destOrd="0" presId="urn:microsoft.com/office/officeart/2008/layout/HexagonCluster"/>
    <dgm:cxn modelId="{5A59EE6A-DA96-4AF0-9804-B695233E32A8}" type="presOf" srcId="{3FC7816C-B13B-43EB-B74F-972DF8930D8F}" destId="{909D3735-58A6-4628-B497-1DEC03D33A8F}" srcOrd="0" destOrd="0" presId="urn:microsoft.com/office/officeart/2008/layout/HexagonCluster"/>
    <dgm:cxn modelId="{914CA3FF-E46E-437C-A8D0-BD7FD0ECE653}" srcId="{7087D089-77F9-4CBC-869F-3C3F8785B076}" destId="{138A8115-D443-4B06-A2C3-7441A7D0481F}" srcOrd="1" destOrd="0" parTransId="{CB32883C-90E6-4A59-8520-43739F64F553}" sibTransId="{2D4EF977-B0D4-4812-80DD-A7DFECBD7E68}"/>
    <dgm:cxn modelId="{01CAA28F-4CDB-4C14-B9EC-12B456D1E499}" type="presParOf" srcId="{8C815CC6-DCDE-4DE9-9FE8-03496C1CDA5E}" destId="{DE456297-36D7-4A5B-89AA-B8F3A9173823}" srcOrd="0" destOrd="0" presId="urn:microsoft.com/office/officeart/2008/layout/HexagonCluster"/>
    <dgm:cxn modelId="{CC612268-7626-4BEC-AD40-64A14BC52C08}" type="presParOf" srcId="{DE456297-36D7-4A5B-89AA-B8F3A9173823}" destId="{47222C89-D544-430D-9152-5FF2E3F00E51}" srcOrd="0" destOrd="0" presId="urn:microsoft.com/office/officeart/2008/layout/HexagonCluster"/>
    <dgm:cxn modelId="{CFCB2E54-0CC6-4981-A559-C87C955AAB0E}" type="presParOf" srcId="{8C815CC6-DCDE-4DE9-9FE8-03496C1CDA5E}" destId="{425782AF-6375-45A8-A402-AC5D60BD5BCA}" srcOrd="1" destOrd="0" presId="urn:microsoft.com/office/officeart/2008/layout/HexagonCluster"/>
    <dgm:cxn modelId="{0D5BFA59-813E-49D8-8E0F-63246864967D}" type="presParOf" srcId="{425782AF-6375-45A8-A402-AC5D60BD5BCA}" destId="{42A8AA9C-9238-41EC-AA21-D79D7DA18B63}" srcOrd="0" destOrd="0" presId="urn:microsoft.com/office/officeart/2008/layout/HexagonCluster"/>
    <dgm:cxn modelId="{C8310737-553D-4B94-A1D9-6A6A4ED8AC85}" type="presParOf" srcId="{8C815CC6-DCDE-4DE9-9FE8-03496C1CDA5E}" destId="{8FC6307C-59E7-4558-A1E6-A752EDF6E382}" srcOrd="2" destOrd="0" presId="urn:microsoft.com/office/officeart/2008/layout/HexagonCluster"/>
    <dgm:cxn modelId="{8F3E6CDC-8876-4699-9E0C-DC491A4162E8}" type="presParOf" srcId="{8FC6307C-59E7-4558-A1E6-A752EDF6E382}" destId="{909D3735-58A6-4628-B497-1DEC03D33A8F}" srcOrd="0" destOrd="0" presId="urn:microsoft.com/office/officeart/2008/layout/HexagonCluster"/>
    <dgm:cxn modelId="{CEE620DF-0F58-4431-879C-CDC75809B45E}" type="presParOf" srcId="{8C815CC6-DCDE-4DE9-9FE8-03496C1CDA5E}" destId="{827AF2A2-9C3E-4470-9FA3-9C09E71062E8}" srcOrd="3" destOrd="0" presId="urn:microsoft.com/office/officeart/2008/layout/HexagonCluster"/>
    <dgm:cxn modelId="{81E6BED2-69CD-4A36-8AB6-32B0946B4065}" type="presParOf" srcId="{827AF2A2-9C3E-4470-9FA3-9C09E71062E8}" destId="{F0C1E662-7432-4B30-A44C-4F63723367A9}" srcOrd="0" destOrd="0" presId="urn:microsoft.com/office/officeart/2008/layout/HexagonCluster"/>
    <dgm:cxn modelId="{BC16F40B-C5F3-4763-884D-839E656E0B55}" type="presParOf" srcId="{8C815CC6-DCDE-4DE9-9FE8-03496C1CDA5E}" destId="{C81CD11E-A87A-49A5-9F00-34676F735DB2}" srcOrd="4" destOrd="0" presId="urn:microsoft.com/office/officeart/2008/layout/HexagonCluster"/>
    <dgm:cxn modelId="{3AD0B4E2-BC14-4019-AF1B-59AEFDD2D41D}" type="presParOf" srcId="{C81CD11E-A87A-49A5-9F00-34676F735DB2}" destId="{8A6CE156-8574-442B-A1C0-61078B7686E8}" srcOrd="0" destOrd="0" presId="urn:microsoft.com/office/officeart/2008/layout/HexagonCluster"/>
    <dgm:cxn modelId="{04E9C95A-0536-42AB-BF66-E5DE32A2DC6A}" type="presParOf" srcId="{8C815CC6-DCDE-4DE9-9FE8-03496C1CDA5E}" destId="{5FDB0B84-7762-4061-A94C-6490E5E4639F}" srcOrd="5" destOrd="0" presId="urn:microsoft.com/office/officeart/2008/layout/HexagonCluster"/>
    <dgm:cxn modelId="{AF6D18BC-C902-4487-8838-CE3B34B736CC}" type="presParOf" srcId="{5FDB0B84-7762-4061-A94C-6490E5E4639F}" destId="{FC0EAFA9-6995-4B08-8DCF-1D7403527091}" srcOrd="0" destOrd="0" presId="urn:microsoft.com/office/officeart/2008/layout/HexagonCluster"/>
    <dgm:cxn modelId="{C4E3E15B-3745-4DB5-8AFA-9C65F23D4137}" type="presParOf" srcId="{8C815CC6-DCDE-4DE9-9FE8-03496C1CDA5E}" destId="{D999C07F-80B9-4BAE-99ED-1FD87DCFBC3B}" srcOrd="6" destOrd="0" presId="urn:microsoft.com/office/officeart/2008/layout/HexagonCluster"/>
    <dgm:cxn modelId="{FC85E43D-2CD5-447B-9965-0FE7E31F4F0C}" type="presParOf" srcId="{D999C07F-80B9-4BAE-99ED-1FD87DCFBC3B}" destId="{3EAE7AEF-271D-4C78-8D07-3BAF1220F93D}" srcOrd="0" destOrd="0" presId="urn:microsoft.com/office/officeart/2008/layout/HexagonCluster"/>
    <dgm:cxn modelId="{BB8E9CF5-449E-4B03-A859-3B6161BA3FD2}" type="presParOf" srcId="{8C815CC6-DCDE-4DE9-9FE8-03496C1CDA5E}" destId="{0A5FF4C6-3C5F-42CF-8E40-9B6B996BE0D7}" srcOrd="7" destOrd="0" presId="urn:microsoft.com/office/officeart/2008/layout/HexagonCluster"/>
    <dgm:cxn modelId="{25EE4E5D-2EA3-4692-A3CE-4D421242E33D}" type="presParOf" srcId="{0A5FF4C6-3C5F-42CF-8E40-9B6B996BE0D7}" destId="{03A93789-002A-4B09-9CC5-DFFD145E7277}" srcOrd="0" destOrd="0" presId="urn:microsoft.com/office/officeart/2008/layout/HexagonCluster"/>
    <dgm:cxn modelId="{88C547C9-AF16-4811-AF57-EA41EE3E4EE2}" type="presParOf" srcId="{8C815CC6-DCDE-4DE9-9FE8-03496C1CDA5E}" destId="{7078550D-800F-40B4-9D9D-22C2DE76D286}" srcOrd="8" destOrd="0" presId="urn:microsoft.com/office/officeart/2008/layout/HexagonCluster"/>
    <dgm:cxn modelId="{8B9D5001-DBFF-459F-9764-60234197DAC9}" type="presParOf" srcId="{7078550D-800F-40B4-9D9D-22C2DE76D286}" destId="{A8C8C3A6-80F4-41EB-B5F2-164EE0EE9A25}" srcOrd="0" destOrd="0" presId="urn:microsoft.com/office/officeart/2008/layout/HexagonCluster"/>
    <dgm:cxn modelId="{5BA273F1-B48F-4614-90E0-8A999358A0E5}" type="presParOf" srcId="{8C815CC6-DCDE-4DE9-9FE8-03496C1CDA5E}" destId="{6E00911C-EA20-4448-9973-19D3B5E88A1B}" srcOrd="9" destOrd="0" presId="urn:microsoft.com/office/officeart/2008/layout/HexagonCluster"/>
    <dgm:cxn modelId="{93EA8E0B-D401-4E07-88D4-4C8193825133}" type="presParOf" srcId="{6E00911C-EA20-4448-9973-19D3B5E88A1B}" destId="{A055025D-E200-4C92-B015-8558895E6E8D}" srcOrd="0" destOrd="0" presId="urn:microsoft.com/office/officeart/2008/layout/HexagonCluster"/>
    <dgm:cxn modelId="{3AE4B8BD-9302-4266-AC88-72906AA1DAB1}" type="presParOf" srcId="{8C815CC6-DCDE-4DE9-9FE8-03496C1CDA5E}" destId="{89A17FDD-203B-49AA-B44D-4F895F815C5D}" srcOrd="10" destOrd="0" presId="urn:microsoft.com/office/officeart/2008/layout/HexagonCluster"/>
    <dgm:cxn modelId="{C0D1DA64-72F5-49BA-94DD-165598559125}" type="presParOf" srcId="{89A17FDD-203B-49AA-B44D-4F895F815C5D}" destId="{E3A8E833-418B-4027-883E-7C8AFB64EAF2}" srcOrd="0" destOrd="0" presId="urn:microsoft.com/office/officeart/2008/layout/HexagonCluster"/>
    <dgm:cxn modelId="{20EE65C3-28B2-4C7C-AC0C-3BBA68C3140C}" type="presParOf" srcId="{8C815CC6-DCDE-4DE9-9FE8-03496C1CDA5E}" destId="{CD23F18D-6B05-4902-B4D4-E34453A1BC46}" srcOrd="11" destOrd="0" presId="urn:microsoft.com/office/officeart/2008/layout/HexagonCluster"/>
    <dgm:cxn modelId="{A43BA648-2E42-4542-9F8B-C5C6B5BC2FED}" type="presParOf" srcId="{CD23F18D-6B05-4902-B4D4-E34453A1BC46}" destId="{044DE4C8-F012-4ECE-B196-C84A4093ED93}" srcOrd="0" destOrd="0" presId="urn:microsoft.com/office/officeart/2008/layout/HexagonCluster"/>
    <dgm:cxn modelId="{DC1E4CFF-9C96-4C2F-876A-1AEC53142C86}" type="presParOf" srcId="{8C815CC6-DCDE-4DE9-9FE8-03496C1CDA5E}" destId="{5A24193D-37E2-4429-A84E-B55CD14ED595}" srcOrd="12" destOrd="0" presId="urn:microsoft.com/office/officeart/2008/layout/HexagonCluster"/>
    <dgm:cxn modelId="{1758C71B-F32F-440D-926D-3F0FD63AE2A3}" type="presParOf" srcId="{5A24193D-37E2-4429-A84E-B55CD14ED595}" destId="{0B994AD4-17E3-4E2B-99B1-6A249170AD19}" srcOrd="0" destOrd="0" presId="urn:microsoft.com/office/officeart/2008/layout/HexagonCluster"/>
    <dgm:cxn modelId="{77314E01-C5CF-459A-A611-77FA4F9762B1}" type="presParOf" srcId="{8C815CC6-DCDE-4DE9-9FE8-03496C1CDA5E}" destId="{C2E5F77C-B415-4116-A0E7-84879F0A8CB6}" srcOrd="13" destOrd="0" presId="urn:microsoft.com/office/officeart/2008/layout/HexagonCluster"/>
    <dgm:cxn modelId="{B04F1F71-158C-4C2F-8F6B-CFFF34088672}" type="presParOf" srcId="{C2E5F77C-B415-4116-A0E7-84879F0A8CB6}" destId="{0ECD2F3E-5FA5-46DA-9829-CE7CF340D46F}" srcOrd="0" destOrd="0" presId="urn:microsoft.com/office/officeart/2008/layout/HexagonCluster"/>
    <dgm:cxn modelId="{6917E7E5-6EAE-4DF1-8B89-D8A13C77E8ED}" type="presParOf" srcId="{8C815CC6-DCDE-4DE9-9FE8-03496C1CDA5E}" destId="{5E3717E4-3AC2-47C3-8451-A87B31E28333}" srcOrd="14" destOrd="0" presId="urn:microsoft.com/office/officeart/2008/layout/HexagonCluster"/>
    <dgm:cxn modelId="{D39F65BF-9247-4412-9C0A-C41B0BE359F0}" type="presParOf" srcId="{5E3717E4-3AC2-47C3-8451-A87B31E28333}" destId="{451EF559-CBA2-4496-9AD1-AF89356762A8}" srcOrd="0" destOrd="0" presId="urn:microsoft.com/office/officeart/2008/layout/HexagonCluster"/>
    <dgm:cxn modelId="{9D33F628-8F80-4D91-AA28-E46E2453CAA5}" type="presParOf" srcId="{8C815CC6-DCDE-4DE9-9FE8-03496C1CDA5E}" destId="{F80123F1-CFE6-478A-BC0C-733B9E942B7A}" srcOrd="15" destOrd="0" presId="urn:microsoft.com/office/officeart/2008/layout/HexagonCluster"/>
    <dgm:cxn modelId="{6326E61B-5658-4713-9B1C-64F8833383BA}" type="presParOf" srcId="{F80123F1-CFE6-478A-BC0C-733B9E942B7A}" destId="{9BCF3178-0F44-4FE8-9F93-00DD43E2E32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D12C89-D878-4A9E-A016-D8943C75FF3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6A1341C-C15C-4F9E-AA3F-411F21C73CFC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pt-BR" dirty="0"/>
            <a:t>Solicitação</a:t>
          </a:r>
        </a:p>
      </dgm:t>
    </dgm:pt>
    <dgm:pt modelId="{8282E5A3-DCBF-415A-949B-150F0BE00CAD}" type="parTrans" cxnId="{5526BDEE-5401-446F-BE96-74FDB47D5B4E}">
      <dgm:prSet/>
      <dgm:spPr/>
      <dgm:t>
        <a:bodyPr/>
        <a:lstStyle/>
        <a:p>
          <a:endParaRPr lang="pt-BR"/>
        </a:p>
      </dgm:t>
    </dgm:pt>
    <dgm:pt modelId="{B7B4A06F-76B3-43D1-A32B-65F94DD84A44}" type="sibTrans" cxnId="{5526BDEE-5401-446F-BE96-74FDB47D5B4E}">
      <dgm:prSet/>
      <dgm:spPr/>
      <dgm:t>
        <a:bodyPr/>
        <a:lstStyle/>
        <a:p>
          <a:endParaRPr lang="pt-BR"/>
        </a:p>
      </dgm:t>
    </dgm:pt>
    <dgm:pt modelId="{D1A3C637-9B22-4E93-A1E8-A1BAE99375AA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Análises</a:t>
          </a:r>
        </a:p>
      </dgm:t>
    </dgm:pt>
    <dgm:pt modelId="{884F0768-BCC8-476D-BB5F-FA8A960B8A22}" type="parTrans" cxnId="{002278E6-FFC9-47F2-9EB2-218919BD24D9}">
      <dgm:prSet/>
      <dgm:spPr/>
      <dgm:t>
        <a:bodyPr/>
        <a:lstStyle/>
        <a:p>
          <a:endParaRPr lang="pt-BR"/>
        </a:p>
      </dgm:t>
    </dgm:pt>
    <dgm:pt modelId="{0A299FB7-FEC4-41D7-AA9A-76556A4423AD}" type="sibTrans" cxnId="{002278E6-FFC9-47F2-9EB2-218919BD24D9}">
      <dgm:prSet/>
      <dgm:spPr/>
      <dgm:t>
        <a:bodyPr/>
        <a:lstStyle/>
        <a:p>
          <a:endParaRPr lang="pt-BR"/>
        </a:p>
      </dgm:t>
    </dgm:pt>
    <dgm:pt modelId="{EFC183FD-1007-410F-A2F0-A2552111238A}">
      <dgm:prSet phldrT="[Texto]"/>
      <dgm:spPr>
        <a:solidFill>
          <a:srgbClr val="00B050"/>
        </a:solidFill>
      </dgm:spPr>
      <dgm:t>
        <a:bodyPr/>
        <a:lstStyle/>
        <a:p>
          <a:r>
            <a:rPr lang="pt-BR" dirty="0"/>
            <a:t>Reconhecimento</a:t>
          </a:r>
        </a:p>
      </dgm:t>
    </dgm:pt>
    <dgm:pt modelId="{990B0904-2C3D-45E9-AB8F-2432F78B4974}" type="parTrans" cxnId="{0FFA35D8-8ED8-4BB3-BD35-66B403B666CB}">
      <dgm:prSet/>
      <dgm:spPr/>
      <dgm:t>
        <a:bodyPr/>
        <a:lstStyle/>
        <a:p>
          <a:endParaRPr lang="pt-BR"/>
        </a:p>
      </dgm:t>
    </dgm:pt>
    <dgm:pt modelId="{9E5C22B5-630C-4006-A6C7-3F57339A9717}" type="sibTrans" cxnId="{0FFA35D8-8ED8-4BB3-BD35-66B403B666CB}">
      <dgm:prSet/>
      <dgm:spPr/>
      <dgm:t>
        <a:bodyPr/>
        <a:lstStyle/>
        <a:p>
          <a:endParaRPr lang="pt-BR"/>
        </a:p>
      </dgm:t>
    </dgm:pt>
    <dgm:pt modelId="{9E24F2A0-42E1-44D9-86F2-E8FBB423FA5E}" type="pres">
      <dgm:prSet presAssocID="{85D12C89-D878-4A9E-A016-D8943C75FF37}" presName="Name0" presStyleCnt="0">
        <dgm:presLayoutVars>
          <dgm:dir/>
          <dgm:animLvl val="lvl"/>
          <dgm:resizeHandles val="exact"/>
        </dgm:presLayoutVars>
      </dgm:prSet>
      <dgm:spPr/>
    </dgm:pt>
    <dgm:pt modelId="{9290ADCF-2911-49D7-B310-763D8CC3799D}" type="pres">
      <dgm:prSet presAssocID="{B6A1341C-C15C-4F9E-AA3F-411F21C73CF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6B035D-C9EE-43AB-8EF5-F3C89BAF29A3}" type="pres">
      <dgm:prSet presAssocID="{B7B4A06F-76B3-43D1-A32B-65F94DD84A44}" presName="parTxOnlySpace" presStyleCnt="0"/>
      <dgm:spPr/>
    </dgm:pt>
    <dgm:pt modelId="{E9E15493-100B-4137-81DF-7C83C6EC0D60}" type="pres">
      <dgm:prSet presAssocID="{D1A3C637-9B22-4E93-A1E8-A1BAE99375A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7E673D-2DE3-4587-8E93-E7D1152847FB}" type="pres">
      <dgm:prSet presAssocID="{0A299FB7-FEC4-41D7-AA9A-76556A4423AD}" presName="parTxOnlySpace" presStyleCnt="0"/>
      <dgm:spPr/>
    </dgm:pt>
    <dgm:pt modelId="{07B2F7DD-6D3D-4A7D-B3A9-EB56F73FE9FE}" type="pres">
      <dgm:prSet presAssocID="{EFC183FD-1007-410F-A2F0-A2552111238A}" presName="parTxOnly" presStyleLbl="node1" presStyleIdx="2" presStyleCnt="3" custScaleX="1003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526BDEE-5401-446F-BE96-74FDB47D5B4E}" srcId="{85D12C89-D878-4A9E-A016-D8943C75FF37}" destId="{B6A1341C-C15C-4F9E-AA3F-411F21C73CFC}" srcOrd="0" destOrd="0" parTransId="{8282E5A3-DCBF-415A-949B-150F0BE00CAD}" sibTransId="{B7B4A06F-76B3-43D1-A32B-65F94DD84A44}"/>
    <dgm:cxn modelId="{D4AE1119-4DF0-4896-BE86-521C903BADF2}" type="presOf" srcId="{EFC183FD-1007-410F-A2F0-A2552111238A}" destId="{07B2F7DD-6D3D-4A7D-B3A9-EB56F73FE9FE}" srcOrd="0" destOrd="0" presId="urn:microsoft.com/office/officeart/2005/8/layout/chevron1"/>
    <dgm:cxn modelId="{8F537B3F-1C5C-4A9E-BE83-AEDC9295DEB9}" type="presOf" srcId="{85D12C89-D878-4A9E-A016-D8943C75FF37}" destId="{9E24F2A0-42E1-44D9-86F2-E8FBB423FA5E}" srcOrd="0" destOrd="0" presId="urn:microsoft.com/office/officeart/2005/8/layout/chevron1"/>
    <dgm:cxn modelId="{0FFA35D8-8ED8-4BB3-BD35-66B403B666CB}" srcId="{85D12C89-D878-4A9E-A016-D8943C75FF37}" destId="{EFC183FD-1007-410F-A2F0-A2552111238A}" srcOrd="2" destOrd="0" parTransId="{990B0904-2C3D-45E9-AB8F-2432F78B4974}" sibTransId="{9E5C22B5-630C-4006-A6C7-3F57339A9717}"/>
    <dgm:cxn modelId="{8D2A4ADD-6B1A-4F7D-B580-59621958D172}" type="presOf" srcId="{D1A3C637-9B22-4E93-A1E8-A1BAE99375AA}" destId="{E9E15493-100B-4137-81DF-7C83C6EC0D60}" srcOrd="0" destOrd="0" presId="urn:microsoft.com/office/officeart/2005/8/layout/chevron1"/>
    <dgm:cxn modelId="{002278E6-FFC9-47F2-9EB2-218919BD24D9}" srcId="{85D12C89-D878-4A9E-A016-D8943C75FF37}" destId="{D1A3C637-9B22-4E93-A1E8-A1BAE99375AA}" srcOrd="1" destOrd="0" parTransId="{884F0768-BCC8-476D-BB5F-FA8A960B8A22}" sibTransId="{0A299FB7-FEC4-41D7-AA9A-76556A4423AD}"/>
    <dgm:cxn modelId="{FD96C3A2-2FED-4EAC-8C5C-81EC90A15A7A}" type="presOf" srcId="{B6A1341C-C15C-4F9E-AA3F-411F21C73CFC}" destId="{9290ADCF-2911-49D7-B310-763D8CC3799D}" srcOrd="0" destOrd="0" presId="urn:microsoft.com/office/officeart/2005/8/layout/chevron1"/>
    <dgm:cxn modelId="{2A14E5DC-48D7-4B7A-82FE-3362853D8031}" type="presParOf" srcId="{9E24F2A0-42E1-44D9-86F2-E8FBB423FA5E}" destId="{9290ADCF-2911-49D7-B310-763D8CC3799D}" srcOrd="0" destOrd="0" presId="urn:microsoft.com/office/officeart/2005/8/layout/chevron1"/>
    <dgm:cxn modelId="{D6E76B35-8D16-4C08-9840-CB5AEC96D102}" type="presParOf" srcId="{9E24F2A0-42E1-44D9-86F2-E8FBB423FA5E}" destId="{BA6B035D-C9EE-43AB-8EF5-F3C89BAF29A3}" srcOrd="1" destOrd="0" presId="urn:microsoft.com/office/officeart/2005/8/layout/chevron1"/>
    <dgm:cxn modelId="{F5AD401A-F68C-4730-95F4-DC34EDF66575}" type="presParOf" srcId="{9E24F2A0-42E1-44D9-86F2-E8FBB423FA5E}" destId="{E9E15493-100B-4137-81DF-7C83C6EC0D60}" srcOrd="2" destOrd="0" presId="urn:microsoft.com/office/officeart/2005/8/layout/chevron1"/>
    <dgm:cxn modelId="{DD344145-58B9-4117-BD70-3724AB4CFA11}" type="presParOf" srcId="{9E24F2A0-42E1-44D9-86F2-E8FBB423FA5E}" destId="{AB7E673D-2DE3-4587-8E93-E7D1152847FB}" srcOrd="3" destOrd="0" presId="urn:microsoft.com/office/officeart/2005/8/layout/chevron1"/>
    <dgm:cxn modelId="{66683EDC-C4AB-4BB9-9DAC-FBFB3E7FAE65}" type="presParOf" srcId="{9E24F2A0-42E1-44D9-86F2-E8FBB423FA5E}" destId="{07B2F7DD-6D3D-4A7D-B3A9-EB56F73FE9F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324A11-63F1-4559-803C-564248518709}" type="doc">
      <dgm:prSet loTypeId="urn:microsoft.com/office/officeart/2005/8/layout/hList9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4DD0CDE8-7B91-40C3-8469-40B6417FDD18}">
      <dgm:prSet phldrT="[Texto]" custT="1"/>
      <dgm:spPr>
        <a:xfrm>
          <a:off x="904374" y="304"/>
          <a:ext cx="487434" cy="487434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pt-BR" sz="1600" b="1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SIE</a:t>
          </a:r>
        </a:p>
      </dgm:t>
    </dgm:pt>
    <dgm:pt modelId="{0366AABF-FEA2-438F-8A72-CC7FD535FAD4}" type="parTrans" cxnId="{84324A54-190B-4A16-9006-AB9B525EC3E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086614A3-D981-42F8-BC1E-5889877F7F43}" type="sibTrans" cxnId="{84324A54-190B-4A16-9006-AB9B525EC3E1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D9B5EF4-BC98-4DC9-9904-63C46AA80129}">
      <dgm:prSet phldrT="[Texto]"/>
      <dgm:spPr>
        <a:xfrm>
          <a:off x="1294321" y="195277"/>
          <a:ext cx="731151" cy="487678"/>
        </a:xfrm>
        <a:prstGeom prst="rect">
          <a:avLst/>
        </a:prstGeom>
      </dgm:spPr>
      <dgm:t>
        <a:bodyPr/>
        <a:lstStyle/>
        <a:p>
          <a:pPr algn="ctr">
            <a:buNone/>
          </a:pPr>
          <a:r>
            <a:rPr lang="pt-BR" b="1" dirty="0">
              <a:latin typeface="Calibri" panose="020F0502020204030204"/>
              <a:ea typeface="+mn-ea"/>
              <a:cs typeface="+mn-cs"/>
            </a:rPr>
            <a:t>18</a:t>
          </a:r>
        </a:p>
      </dgm:t>
    </dgm:pt>
    <dgm:pt modelId="{2856D29C-045F-4A5B-8300-382D6F214BAD}" type="parTrans" cxnId="{CD74C21B-D8C8-4383-8D3C-70DBFA4CEC9C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ADA9F30E-617F-455C-87A8-BFD81FD1AD1F}" type="sibTrans" cxnId="{CD74C21B-D8C8-4383-8D3C-70DBFA4CEC9C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886583B-2A61-4F8F-B510-072DECDBF22B}">
      <dgm:prSet phldrT="[Texto]" custT="1"/>
      <dgm:spPr>
        <a:xfrm>
          <a:off x="2122960" y="304"/>
          <a:ext cx="487434" cy="487434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pt-BR" sz="1600" b="1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SIM</a:t>
          </a:r>
        </a:p>
      </dgm:t>
    </dgm:pt>
    <dgm:pt modelId="{6BF05EEA-61CA-4784-B72B-CD69A951A428}" type="parTrans" cxnId="{02C9D985-B292-46B9-BF62-627379487ED9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2D4D2FF-A456-4B60-99C1-6A9CD8C2A6CF}" type="sibTrans" cxnId="{02C9D985-B292-46B9-BF62-627379487ED9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5C30443E-6E82-4A56-B30E-3363ABB12D98}">
      <dgm:prSet phldrT="[Texto]"/>
      <dgm:spPr>
        <a:xfrm>
          <a:off x="2512907" y="195277"/>
          <a:ext cx="731151" cy="487678"/>
        </a:xfrm>
        <a:prstGeom prst="rect">
          <a:avLst/>
        </a:prstGeom>
      </dgm:spPr>
      <dgm:t>
        <a:bodyPr/>
        <a:lstStyle/>
        <a:p>
          <a:pPr algn="ctr">
            <a:buNone/>
          </a:pPr>
          <a:r>
            <a:rPr lang="pt-BR" b="1" dirty="0">
              <a:latin typeface="Calibri" panose="020F0502020204030204"/>
              <a:ea typeface="+mn-ea"/>
              <a:cs typeface="+mn-cs"/>
            </a:rPr>
            <a:t>27</a:t>
          </a:r>
        </a:p>
      </dgm:t>
    </dgm:pt>
    <dgm:pt modelId="{CC877DAD-E0CE-4AE1-8812-C677556A7E9A}" type="parTrans" cxnId="{F9792C36-48A4-43ED-917C-34EC456FE15E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E46B6AD5-959C-427B-BB7B-07EB3F2C7D3C}" type="sibTrans" cxnId="{F9792C36-48A4-43ED-917C-34EC456FE15E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8550B60-85EF-494D-A8F5-E39767A08BC2}">
      <dgm:prSet phldrT="[Texto]"/>
      <dgm:spPr>
        <a:xfrm>
          <a:off x="3731494" y="195277"/>
          <a:ext cx="731151" cy="487678"/>
        </a:xfrm>
        <a:prstGeom prst="rect">
          <a:avLst/>
        </a:prstGeom>
      </dgm:spPr>
      <dgm:t>
        <a:bodyPr/>
        <a:lstStyle/>
        <a:p>
          <a:pPr algn="ctr">
            <a:buNone/>
          </a:pPr>
          <a:r>
            <a:rPr lang="pt-BR" b="1" dirty="0"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B72DD5A8-0C37-4008-8754-A321B5A37F82}" type="parTrans" cxnId="{4F7D193C-E35B-474F-972B-6587B3C96F2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D5501C76-AAFA-452E-AD99-B888ADBED5D1}" type="sibTrans" cxnId="{4F7D193C-E35B-474F-972B-6587B3C96F2F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3B6A232D-9743-4C45-A1B9-C4F1B08185B9}">
      <dgm:prSet phldrT="[Texto]" custT="1"/>
      <dgm:spPr>
        <a:xfrm>
          <a:off x="3341546" y="304"/>
          <a:ext cx="487434" cy="487434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pt-BR" sz="2400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Consórcios</a:t>
          </a:r>
        </a:p>
      </dgm:t>
    </dgm:pt>
    <dgm:pt modelId="{995E140C-8325-491D-83F1-6DFC762F62AD}" type="parTrans" cxnId="{B570FB22-5580-4659-835D-CC629445D07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C4158933-B8E6-4BC9-8AED-D8F0143A9F60}" type="sibTrans" cxnId="{B570FB22-5580-4659-835D-CC629445D075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8A9D96A8-AEDD-42B6-8E9A-904AC152836E}">
      <dgm:prSet phldrT="[Texto]" custT="1"/>
      <dgm:spPr>
        <a:xfrm>
          <a:off x="3731494" y="195277"/>
          <a:ext cx="731151" cy="487678"/>
        </a:xfrm>
        <a:solidFill>
          <a:schemeClr val="accent3"/>
        </a:solidFill>
      </dgm:spPr>
      <dgm:t>
        <a:bodyPr/>
        <a:lstStyle/>
        <a:p>
          <a:pPr algn="ctr">
            <a:buNone/>
          </a:pPr>
          <a:r>
            <a:rPr lang="pt-BR" sz="1600" b="1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Total</a:t>
          </a:r>
          <a:endParaRPr lang="pt-BR" sz="1600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AE16BB5E-E427-4E5F-B626-C76B4A3BB4D4}" type="parTrans" cxnId="{108FA8BB-D83E-4D95-837A-2E37E2E75971}">
      <dgm:prSet/>
      <dgm:spPr/>
      <dgm:t>
        <a:bodyPr/>
        <a:lstStyle/>
        <a:p>
          <a:endParaRPr lang="pt-BR"/>
        </a:p>
      </dgm:t>
    </dgm:pt>
    <dgm:pt modelId="{42B2F9F6-7AFC-454B-8A34-1449362A75EF}" type="sibTrans" cxnId="{108FA8BB-D83E-4D95-837A-2E37E2E75971}">
      <dgm:prSet/>
      <dgm:spPr/>
      <dgm:t>
        <a:bodyPr/>
        <a:lstStyle/>
        <a:p>
          <a:endParaRPr lang="pt-BR"/>
        </a:p>
      </dgm:t>
    </dgm:pt>
    <dgm:pt modelId="{A0F198E2-50AB-431F-96FB-F6F6EB0D47AE}">
      <dgm:prSet phldrT="[Texto]"/>
      <dgm:spPr>
        <a:xfrm>
          <a:off x="3731494" y="195277"/>
          <a:ext cx="731151" cy="487678"/>
        </a:xfrm>
        <a:solidFill>
          <a:schemeClr val="accent3"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pt-BR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49</a:t>
          </a:r>
        </a:p>
      </dgm:t>
    </dgm:pt>
    <dgm:pt modelId="{0EE9C61F-955A-4E77-A34F-4A9165A1C1AA}" type="parTrans" cxnId="{43056AE1-ECC2-4D06-A38A-5506D3E38D84}">
      <dgm:prSet/>
      <dgm:spPr/>
      <dgm:t>
        <a:bodyPr/>
        <a:lstStyle/>
        <a:p>
          <a:endParaRPr lang="pt-BR"/>
        </a:p>
      </dgm:t>
    </dgm:pt>
    <dgm:pt modelId="{113FFBB8-36FF-4A9B-8B05-1645E9D01FE2}" type="sibTrans" cxnId="{43056AE1-ECC2-4D06-A38A-5506D3E38D84}">
      <dgm:prSet/>
      <dgm:spPr/>
      <dgm:t>
        <a:bodyPr/>
        <a:lstStyle/>
        <a:p>
          <a:endParaRPr lang="pt-BR"/>
        </a:p>
      </dgm:t>
    </dgm:pt>
    <dgm:pt modelId="{1062AC02-7A5E-4A4C-8D37-4024D3CB5B74}" type="pres">
      <dgm:prSet presAssocID="{86324A11-63F1-4559-803C-56424851870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5D0DDAA7-2371-462E-BE34-A9089EBA5019}" type="pres">
      <dgm:prSet presAssocID="{4DD0CDE8-7B91-40C3-8469-40B6417FDD18}" presName="posSpace" presStyleCnt="0"/>
      <dgm:spPr/>
    </dgm:pt>
    <dgm:pt modelId="{6772F77D-82F3-4EA0-B89D-416BC3FC8280}" type="pres">
      <dgm:prSet presAssocID="{4DD0CDE8-7B91-40C3-8469-40B6417FDD18}" presName="vertFlow" presStyleCnt="0"/>
      <dgm:spPr/>
    </dgm:pt>
    <dgm:pt modelId="{D0428563-6921-4506-92FE-4505EBC00B94}" type="pres">
      <dgm:prSet presAssocID="{4DD0CDE8-7B91-40C3-8469-40B6417FDD18}" presName="topSpace" presStyleCnt="0"/>
      <dgm:spPr/>
    </dgm:pt>
    <dgm:pt modelId="{F01AF470-CF6F-4F44-9BAD-60F2DA6765CE}" type="pres">
      <dgm:prSet presAssocID="{4DD0CDE8-7B91-40C3-8469-40B6417FDD18}" presName="firstComp" presStyleCnt="0"/>
      <dgm:spPr/>
    </dgm:pt>
    <dgm:pt modelId="{0BFDC9DA-2D16-4BFC-B437-DE3FE56EDCAE}" type="pres">
      <dgm:prSet presAssocID="{4DD0CDE8-7B91-40C3-8469-40B6417FDD18}" presName="firstChild" presStyleLbl="bgAccFollowNode1" presStyleIdx="0" presStyleCnt="4"/>
      <dgm:spPr/>
      <dgm:t>
        <a:bodyPr/>
        <a:lstStyle/>
        <a:p>
          <a:endParaRPr lang="pt-BR"/>
        </a:p>
      </dgm:t>
    </dgm:pt>
    <dgm:pt modelId="{16D9AF37-6691-450C-AEDC-0C647A412DE8}" type="pres">
      <dgm:prSet presAssocID="{4DD0CDE8-7B91-40C3-8469-40B6417FDD18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7D1E24-BBEC-480C-ABBA-03F78BEC0B42}" type="pres">
      <dgm:prSet presAssocID="{4DD0CDE8-7B91-40C3-8469-40B6417FDD18}" presName="negSpace" presStyleCnt="0"/>
      <dgm:spPr/>
    </dgm:pt>
    <dgm:pt modelId="{4418973A-C8E5-4984-B695-976C01F055DE}" type="pres">
      <dgm:prSet presAssocID="{4DD0CDE8-7B91-40C3-8469-40B6417FDD18}" presName="circle" presStyleLbl="node1" presStyleIdx="0" presStyleCnt="4"/>
      <dgm:spPr/>
      <dgm:t>
        <a:bodyPr/>
        <a:lstStyle/>
        <a:p>
          <a:endParaRPr lang="pt-BR"/>
        </a:p>
      </dgm:t>
    </dgm:pt>
    <dgm:pt modelId="{B85D0511-B2D6-443D-87BE-6D8D5416478D}" type="pres">
      <dgm:prSet presAssocID="{086614A3-D981-42F8-BC1E-5889877F7F43}" presName="transSpace" presStyleCnt="0"/>
      <dgm:spPr/>
    </dgm:pt>
    <dgm:pt modelId="{E0BC22A2-D64D-4C00-AFF2-CE6123002512}" type="pres">
      <dgm:prSet presAssocID="{B886583B-2A61-4F8F-B510-072DECDBF22B}" presName="posSpace" presStyleCnt="0"/>
      <dgm:spPr/>
    </dgm:pt>
    <dgm:pt modelId="{8E6D1EAC-F70D-4AFF-B640-7FD9EBA3AD37}" type="pres">
      <dgm:prSet presAssocID="{B886583B-2A61-4F8F-B510-072DECDBF22B}" presName="vertFlow" presStyleCnt="0"/>
      <dgm:spPr/>
    </dgm:pt>
    <dgm:pt modelId="{61BB0DF8-049A-4089-A793-CED74F5CA753}" type="pres">
      <dgm:prSet presAssocID="{B886583B-2A61-4F8F-B510-072DECDBF22B}" presName="topSpace" presStyleCnt="0"/>
      <dgm:spPr/>
    </dgm:pt>
    <dgm:pt modelId="{3E3345A0-F615-44BB-8BCE-E1D61DB40477}" type="pres">
      <dgm:prSet presAssocID="{B886583B-2A61-4F8F-B510-072DECDBF22B}" presName="firstComp" presStyleCnt="0"/>
      <dgm:spPr/>
    </dgm:pt>
    <dgm:pt modelId="{E38F1807-A49D-42AD-A5B4-98DB579C587E}" type="pres">
      <dgm:prSet presAssocID="{B886583B-2A61-4F8F-B510-072DECDBF22B}" presName="firstChild" presStyleLbl="bgAccFollowNode1" presStyleIdx="1" presStyleCnt="4"/>
      <dgm:spPr/>
      <dgm:t>
        <a:bodyPr/>
        <a:lstStyle/>
        <a:p>
          <a:endParaRPr lang="pt-BR"/>
        </a:p>
      </dgm:t>
    </dgm:pt>
    <dgm:pt modelId="{8A8DCB40-A2C2-4C3B-8C59-904B7E3B976A}" type="pres">
      <dgm:prSet presAssocID="{B886583B-2A61-4F8F-B510-072DECDBF22B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15398B-9698-4BBF-B6C8-5E752C81D34D}" type="pres">
      <dgm:prSet presAssocID="{B886583B-2A61-4F8F-B510-072DECDBF22B}" presName="negSpace" presStyleCnt="0"/>
      <dgm:spPr/>
    </dgm:pt>
    <dgm:pt modelId="{8341FB84-F3BF-4712-949E-3FF4AF223CD8}" type="pres">
      <dgm:prSet presAssocID="{B886583B-2A61-4F8F-B510-072DECDBF22B}" presName="circle" presStyleLbl="node1" presStyleIdx="1" presStyleCnt="4"/>
      <dgm:spPr/>
      <dgm:t>
        <a:bodyPr/>
        <a:lstStyle/>
        <a:p>
          <a:endParaRPr lang="pt-BR"/>
        </a:p>
      </dgm:t>
    </dgm:pt>
    <dgm:pt modelId="{88197AF5-225D-4F9D-90A4-DE883C2E27BE}" type="pres">
      <dgm:prSet presAssocID="{E2D4D2FF-A456-4B60-99C1-6A9CD8C2A6CF}" presName="transSpace" presStyleCnt="0"/>
      <dgm:spPr/>
    </dgm:pt>
    <dgm:pt modelId="{90B061F0-2A50-4B32-9B85-1E04902910F5}" type="pres">
      <dgm:prSet presAssocID="{3B6A232D-9743-4C45-A1B9-C4F1B08185B9}" presName="posSpace" presStyleCnt="0"/>
      <dgm:spPr/>
    </dgm:pt>
    <dgm:pt modelId="{67168F1D-1977-4E10-AFEA-9DD640D02EDB}" type="pres">
      <dgm:prSet presAssocID="{3B6A232D-9743-4C45-A1B9-C4F1B08185B9}" presName="vertFlow" presStyleCnt="0"/>
      <dgm:spPr/>
    </dgm:pt>
    <dgm:pt modelId="{99E0CD63-BF50-496B-B175-DD3368639AB3}" type="pres">
      <dgm:prSet presAssocID="{3B6A232D-9743-4C45-A1B9-C4F1B08185B9}" presName="topSpace" presStyleCnt="0"/>
      <dgm:spPr/>
    </dgm:pt>
    <dgm:pt modelId="{65636527-7948-420D-A8DD-F86B5FD4149E}" type="pres">
      <dgm:prSet presAssocID="{3B6A232D-9743-4C45-A1B9-C4F1B08185B9}" presName="firstComp" presStyleCnt="0"/>
      <dgm:spPr/>
    </dgm:pt>
    <dgm:pt modelId="{3B86CE74-21EF-407E-8F0E-8195F1A2BB19}" type="pres">
      <dgm:prSet presAssocID="{3B6A232D-9743-4C45-A1B9-C4F1B08185B9}" presName="firstChild" presStyleLbl="bgAccFollowNode1" presStyleIdx="2" presStyleCnt="4"/>
      <dgm:spPr/>
      <dgm:t>
        <a:bodyPr/>
        <a:lstStyle/>
        <a:p>
          <a:endParaRPr lang="pt-BR"/>
        </a:p>
      </dgm:t>
    </dgm:pt>
    <dgm:pt modelId="{8D89D101-E095-457E-900B-26A07B9A6FDD}" type="pres">
      <dgm:prSet presAssocID="{3B6A232D-9743-4C45-A1B9-C4F1B08185B9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982641-7FCA-4EBD-AFB5-D06C61AD8966}" type="pres">
      <dgm:prSet presAssocID="{3B6A232D-9743-4C45-A1B9-C4F1B08185B9}" presName="negSpace" presStyleCnt="0"/>
      <dgm:spPr/>
    </dgm:pt>
    <dgm:pt modelId="{897C16A3-BF5A-44B8-A9FE-A5D40B579B68}" type="pres">
      <dgm:prSet presAssocID="{3B6A232D-9743-4C45-A1B9-C4F1B08185B9}" presName="circle" presStyleLbl="node1" presStyleIdx="2" presStyleCnt="4" custScaleX="383314" custScaleY="108501" custLinFactNeighborX="-15036" custLinFactNeighborY="-65745"/>
      <dgm:spPr/>
      <dgm:t>
        <a:bodyPr/>
        <a:lstStyle/>
        <a:p>
          <a:endParaRPr lang="pt-BR"/>
        </a:p>
      </dgm:t>
    </dgm:pt>
    <dgm:pt modelId="{A36551DE-E4B7-443C-832F-56839B0DC145}" type="pres">
      <dgm:prSet presAssocID="{C4158933-B8E6-4BC9-8AED-D8F0143A9F60}" presName="transSpace" presStyleCnt="0"/>
      <dgm:spPr/>
    </dgm:pt>
    <dgm:pt modelId="{68B5D8A7-05BD-4FAE-B510-C69CF55BD63D}" type="pres">
      <dgm:prSet presAssocID="{8A9D96A8-AEDD-42B6-8E9A-904AC152836E}" presName="posSpace" presStyleCnt="0"/>
      <dgm:spPr/>
    </dgm:pt>
    <dgm:pt modelId="{CD0013F3-AC31-476D-BD29-B798862D0583}" type="pres">
      <dgm:prSet presAssocID="{8A9D96A8-AEDD-42B6-8E9A-904AC152836E}" presName="vertFlow" presStyleCnt="0"/>
      <dgm:spPr/>
    </dgm:pt>
    <dgm:pt modelId="{F685B007-A36D-49D6-B278-7FE034057D34}" type="pres">
      <dgm:prSet presAssocID="{8A9D96A8-AEDD-42B6-8E9A-904AC152836E}" presName="topSpace" presStyleCnt="0"/>
      <dgm:spPr/>
    </dgm:pt>
    <dgm:pt modelId="{B408DFAF-95ED-46B2-A28B-13D52F05432F}" type="pres">
      <dgm:prSet presAssocID="{8A9D96A8-AEDD-42B6-8E9A-904AC152836E}" presName="firstComp" presStyleCnt="0"/>
      <dgm:spPr/>
    </dgm:pt>
    <dgm:pt modelId="{D56EE6C4-3CF6-4F8B-BD75-D7F8FA1A2185}" type="pres">
      <dgm:prSet presAssocID="{8A9D96A8-AEDD-42B6-8E9A-904AC152836E}" presName="firstChild" presStyleLbl="bgAccFollowNode1" presStyleIdx="3" presStyleCnt="4"/>
      <dgm:spPr/>
      <dgm:t>
        <a:bodyPr/>
        <a:lstStyle/>
        <a:p>
          <a:endParaRPr lang="pt-BR"/>
        </a:p>
      </dgm:t>
    </dgm:pt>
    <dgm:pt modelId="{421A519C-0C16-4587-B068-C4E1923651CC}" type="pres">
      <dgm:prSet presAssocID="{8A9D96A8-AEDD-42B6-8E9A-904AC152836E}" presName="first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59F2EE-0BCE-4D8D-9556-F7B3C5B5C681}" type="pres">
      <dgm:prSet presAssocID="{8A9D96A8-AEDD-42B6-8E9A-904AC152836E}" presName="negSpace" presStyleCnt="0"/>
      <dgm:spPr/>
    </dgm:pt>
    <dgm:pt modelId="{2C508362-ED31-493C-B07D-1316B79AD5D8}" type="pres">
      <dgm:prSet presAssocID="{8A9D96A8-AEDD-42B6-8E9A-904AC152836E}" presName="circle" presStyleLbl="node1" presStyleIdx="3" presStyleCnt="4"/>
      <dgm:spPr/>
      <dgm:t>
        <a:bodyPr/>
        <a:lstStyle/>
        <a:p>
          <a:endParaRPr lang="pt-BR"/>
        </a:p>
      </dgm:t>
    </dgm:pt>
  </dgm:ptLst>
  <dgm:cxnLst>
    <dgm:cxn modelId="{02C9D985-B292-46B9-BF62-627379487ED9}" srcId="{86324A11-63F1-4559-803C-564248518709}" destId="{B886583B-2A61-4F8F-B510-072DECDBF22B}" srcOrd="1" destOrd="0" parTransId="{6BF05EEA-61CA-4784-B72B-CD69A951A428}" sibTransId="{E2D4D2FF-A456-4B60-99C1-6A9CD8C2A6CF}"/>
    <dgm:cxn modelId="{D60FA7B1-D9A5-4FAA-9A7D-800E278F39A8}" type="presOf" srcId="{4DD0CDE8-7B91-40C3-8469-40B6417FDD18}" destId="{4418973A-C8E5-4984-B695-976C01F055DE}" srcOrd="0" destOrd="0" presId="urn:microsoft.com/office/officeart/2005/8/layout/hList9"/>
    <dgm:cxn modelId="{E8FC4C19-9C20-420F-A127-1E7874206A8A}" type="presOf" srcId="{3B6A232D-9743-4C45-A1B9-C4F1B08185B9}" destId="{897C16A3-BF5A-44B8-A9FE-A5D40B579B68}" srcOrd="0" destOrd="0" presId="urn:microsoft.com/office/officeart/2005/8/layout/hList9"/>
    <dgm:cxn modelId="{F9792C36-48A4-43ED-917C-34EC456FE15E}" srcId="{B886583B-2A61-4F8F-B510-072DECDBF22B}" destId="{5C30443E-6E82-4A56-B30E-3363ABB12D98}" srcOrd="0" destOrd="0" parTransId="{CC877DAD-E0CE-4AE1-8812-C677556A7E9A}" sibTransId="{E46B6AD5-959C-427B-BB7B-07EB3F2C7D3C}"/>
    <dgm:cxn modelId="{9E1D79C5-3DDE-420A-A04C-83C6DCB56F06}" type="presOf" srcId="{A0F198E2-50AB-431F-96FB-F6F6EB0D47AE}" destId="{D56EE6C4-3CF6-4F8B-BD75-D7F8FA1A2185}" srcOrd="0" destOrd="0" presId="urn:microsoft.com/office/officeart/2005/8/layout/hList9"/>
    <dgm:cxn modelId="{6BDD4B5B-92E5-4A2B-BA4E-7179ADB7267A}" type="presOf" srcId="{8A9D96A8-AEDD-42B6-8E9A-904AC152836E}" destId="{2C508362-ED31-493C-B07D-1316B79AD5D8}" srcOrd="0" destOrd="0" presId="urn:microsoft.com/office/officeart/2005/8/layout/hList9"/>
    <dgm:cxn modelId="{43056AE1-ECC2-4D06-A38A-5506D3E38D84}" srcId="{8A9D96A8-AEDD-42B6-8E9A-904AC152836E}" destId="{A0F198E2-50AB-431F-96FB-F6F6EB0D47AE}" srcOrd="0" destOrd="0" parTransId="{0EE9C61F-955A-4E77-A34F-4A9165A1C1AA}" sibTransId="{113FFBB8-36FF-4A9B-8B05-1645E9D01FE2}"/>
    <dgm:cxn modelId="{90767FA7-BB29-423C-A24F-4A5473DA55D1}" type="presOf" srcId="{78550B60-85EF-494D-A8F5-E39767A08BC2}" destId="{8D89D101-E095-457E-900B-26A07B9A6FDD}" srcOrd="1" destOrd="0" presId="urn:microsoft.com/office/officeart/2005/8/layout/hList9"/>
    <dgm:cxn modelId="{5B51AF65-7EE0-4862-8615-E65A4ED11914}" type="presOf" srcId="{5C30443E-6E82-4A56-B30E-3363ABB12D98}" destId="{E38F1807-A49D-42AD-A5B4-98DB579C587E}" srcOrd="0" destOrd="0" presId="urn:microsoft.com/office/officeart/2005/8/layout/hList9"/>
    <dgm:cxn modelId="{108FA8BB-D83E-4D95-837A-2E37E2E75971}" srcId="{86324A11-63F1-4559-803C-564248518709}" destId="{8A9D96A8-AEDD-42B6-8E9A-904AC152836E}" srcOrd="3" destOrd="0" parTransId="{AE16BB5E-E427-4E5F-B626-C76B4A3BB4D4}" sibTransId="{42B2F9F6-7AFC-454B-8A34-1449362A75EF}"/>
    <dgm:cxn modelId="{09F5C063-E6A1-4594-ABDB-89DC3748CF56}" type="presOf" srcId="{86324A11-63F1-4559-803C-564248518709}" destId="{1062AC02-7A5E-4A4C-8D37-4024D3CB5B74}" srcOrd="0" destOrd="0" presId="urn:microsoft.com/office/officeart/2005/8/layout/hList9"/>
    <dgm:cxn modelId="{6F72BA20-CC38-4433-96E5-3DC025D19C21}" type="presOf" srcId="{BD9B5EF4-BC98-4DC9-9904-63C46AA80129}" destId="{0BFDC9DA-2D16-4BFC-B437-DE3FE56EDCAE}" srcOrd="0" destOrd="0" presId="urn:microsoft.com/office/officeart/2005/8/layout/hList9"/>
    <dgm:cxn modelId="{C6BACF43-C25A-4F53-9BE1-869FA4E46171}" type="presOf" srcId="{A0F198E2-50AB-431F-96FB-F6F6EB0D47AE}" destId="{421A519C-0C16-4587-B068-C4E1923651CC}" srcOrd="1" destOrd="0" presId="urn:microsoft.com/office/officeart/2005/8/layout/hList9"/>
    <dgm:cxn modelId="{B570FB22-5580-4659-835D-CC629445D075}" srcId="{86324A11-63F1-4559-803C-564248518709}" destId="{3B6A232D-9743-4C45-A1B9-C4F1B08185B9}" srcOrd="2" destOrd="0" parTransId="{995E140C-8325-491D-83F1-6DFC762F62AD}" sibTransId="{C4158933-B8E6-4BC9-8AED-D8F0143A9F60}"/>
    <dgm:cxn modelId="{BF37CC5D-C9AB-4146-9170-99350BA14B63}" type="presOf" srcId="{BD9B5EF4-BC98-4DC9-9904-63C46AA80129}" destId="{16D9AF37-6691-450C-AEDC-0C647A412DE8}" srcOrd="1" destOrd="0" presId="urn:microsoft.com/office/officeart/2005/8/layout/hList9"/>
    <dgm:cxn modelId="{75ADDE2A-5D8F-4FCC-8280-F95B8A61517F}" type="presOf" srcId="{B886583B-2A61-4F8F-B510-072DECDBF22B}" destId="{8341FB84-F3BF-4712-949E-3FF4AF223CD8}" srcOrd="0" destOrd="0" presId="urn:microsoft.com/office/officeart/2005/8/layout/hList9"/>
    <dgm:cxn modelId="{CD74C21B-D8C8-4383-8D3C-70DBFA4CEC9C}" srcId="{4DD0CDE8-7B91-40C3-8469-40B6417FDD18}" destId="{BD9B5EF4-BC98-4DC9-9904-63C46AA80129}" srcOrd="0" destOrd="0" parTransId="{2856D29C-045F-4A5B-8300-382D6F214BAD}" sibTransId="{ADA9F30E-617F-455C-87A8-BFD81FD1AD1F}"/>
    <dgm:cxn modelId="{8EDDAAF8-1899-4FB2-9522-A4CDD2626744}" type="presOf" srcId="{5C30443E-6E82-4A56-B30E-3363ABB12D98}" destId="{8A8DCB40-A2C2-4C3B-8C59-904B7E3B976A}" srcOrd="1" destOrd="0" presId="urn:microsoft.com/office/officeart/2005/8/layout/hList9"/>
    <dgm:cxn modelId="{84324A54-190B-4A16-9006-AB9B525EC3E1}" srcId="{86324A11-63F1-4559-803C-564248518709}" destId="{4DD0CDE8-7B91-40C3-8469-40B6417FDD18}" srcOrd="0" destOrd="0" parTransId="{0366AABF-FEA2-438F-8A72-CC7FD535FAD4}" sibTransId="{086614A3-D981-42F8-BC1E-5889877F7F43}"/>
    <dgm:cxn modelId="{F831BBA1-9DE5-4189-822F-E53FE33376DE}" type="presOf" srcId="{78550B60-85EF-494D-A8F5-E39767A08BC2}" destId="{3B86CE74-21EF-407E-8F0E-8195F1A2BB19}" srcOrd="0" destOrd="0" presId="urn:microsoft.com/office/officeart/2005/8/layout/hList9"/>
    <dgm:cxn modelId="{4F7D193C-E35B-474F-972B-6587B3C96F2F}" srcId="{3B6A232D-9743-4C45-A1B9-C4F1B08185B9}" destId="{78550B60-85EF-494D-A8F5-E39767A08BC2}" srcOrd="0" destOrd="0" parTransId="{B72DD5A8-0C37-4008-8754-A321B5A37F82}" sibTransId="{D5501C76-AAFA-452E-AD99-B888ADBED5D1}"/>
    <dgm:cxn modelId="{E3F99112-4E06-4A14-8FFB-99B2DAAE6BAE}" type="presParOf" srcId="{1062AC02-7A5E-4A4C-8D37-4024D3CB5B74}" destId="{5D0DDAA7-2371-462E-BE34-A9089EBA5019}" srcOrd="0" destOrd="0" presId="urn:microsoft.com/office/officeart/2005/8/layout/hList9"/>
    <dgm:cxn modelId="{008A1025-F879-4444-A276-8C7EA1C8E605}" type="presParOf" srcId="{1062AC02-7A5E-4A4C-8D37-4024D3CB5B74}" destId="{6772F77D-82F3-4EA0-B89D-416BC3FC8280}" srcOrd="1" destOrd="0" presId="urn:microsoft.com/office/officeart/2005/8/layout/hList9"/>
    <dgm:cxn modelId="{7D6788AD-12E4-496E-AF8F-C3AB61B7E9AD}" type="presParOf" srcId="{6772F77D-82F3-4EA0-B89D-416BC3FC8280}" destId="{D0428563-6921-4506-92FE-4505EBC00B94}" srcOrd="0" destOrd="0" presId="urn:microsoft.com/office/officeart/2005/8/layout/hList9"/>
    <dgm:cxn modelId="{31756302-70BB-4947-B002-E2B8A27530CB}" type="presParOf" srcId="{6772F77D-82F3-4EA0-B89D-416BC3FC8280}" destId="{F01AF470-CF6F-4F44-9BAD-60F2DA6765CE}" srcOrd="1" destOrd="0" presId="urn:microsoft.com/office/officeart/2005/8/layout/hList9"/>
    <dgm:cxn modelId="{E74CC4D1-7AEC-462B-BF0B-F9ABCDB87C8C}" type="presParOf" srcId="{F01AF470-CF6F-4F44-9BAD-60F2DA6765CE}" destId="{0BFDC9DA-2D16-4BFC-B437-DE3FE56EDCAE}" srcOrd="0" destOrd="0" presId="urn:microsoft.com/office/officeart/2005/8/layout/hList9"/>
    <dgm:cxn modelId="{B0AE642A-DD92-4796-A4D3-A57F60E57941}" type="presParOf" srcId="{F01AF470-CF6F-4F44-9BAD-60F2DA6765CE}" destId="{16D9AF37-6691-450C-AEDC-0C647A412DE8}" srcOrd="1" destOrd="0" presId="urn:microsoft.com/office/officeart/2005/8/layout/hList9"/>
    <dgm:cxn modelId="{DD66AEA3-AC7D-400C-8684-6E480D0163A8}" type="presParOf" srcId="{1062AC02-7A5E-4A4C-8D37-4024D3CB5B74}" destId="{7E7D1E24-BBEC-480C-ABBA-03F78BEC0B42}" srcOrd="2" destOrd="0" presId="urn:microsoft.com/office/officeart/2005/8/layout/hList9"/>
    <dgm:cxn modelId="{22AF1021-B1E8-4C21-8CD2-682C78AC3640}" type="presParOf" srcId="{1062AC02-7A5E-4A4C-8D37-4024D3CB5B74}" destId="{4418973A-C8E5-4984-B695-976C01F055DE}" srcOrd="3" destOrd="0" presId="urn:microsoft.com/office/officeart/2005/8/layout/hList9"/>
    <dgm:cxn modelId="{C6310540-024A-4729-AD4B-0144FFC17902}" type="presParOf" srcId="{1062AC02-7A5E-4A4C-8D37-4024D3CB5B74}" destId="{B85D0511-B2D6-443D-87BE-6D8D5416478D}" srcOrd="4" destOrd="0" presId="urn:microsoft.com/office/officeart/2005/8/layout/hList9"/>
    <dgm:cxn modelId="{D7760012-5E85-4DAB-A416-E5F9B6018304}" type="presParOf" srcId="{1062AC02-7A5E-4A4C-8D37-4024D3CB5B74}" destId="{E0BC22A2-D64D-4C00-AFF2-CE6123002512}" srcOrd="5" destOrd="0" presId="urn:microsoft.com/office/officeart/2005/8/layout/hList9"/>
    <dgm:cxn modelId="{44E3CB3C-F17E-4F75-B526-12BB0BA5D959}" type="presParOf" srcId="{1062AC02-7A5E-4A4C-8D37-4024D3CB5B74}" destId="{8E6D1EAC-F70D-4AFF-B640-7FD9EBA3AD37}" srcOrd="6" destOrd="0" presId="urn:microsoft.com/office/officeart/2005/8/layout/hList9"/>
    <dgm:cxn modelId="{A3D5874F-6381-4053-B7A4-35044B3CF348}" type="presParOf" srcId="{8E6D1EAC-F70D-4AFF-B640-7FD9EBA3AD37}" destId="{61BB0DF8-049A-4089-A793-CED74F5CA753}" srcOrd="0" destOrd="0" presId="urn:microsoft.com/office/officeart/2005/8/layout/hList9"/>
    <dgm:cxn modelId="{222CB04C-C90C-479A-AB80-124F59C1B783}" type="presParOf" srcId="{8E6D1EAC-F70D-4AFF-B640-7FD9EBA3AD37}" destId="{3E3345A0-F615-44BB-8BCE-E1D61DB40477}" srcOrd="1" destOrd="0" presId="urn:microsoft.com/office/officeart/2005/8/layout/hList9"/>
    <dgm:cxn modelId="{FB03E4C0-2E50-47BB-B804-74237B44E1EA}" type="presParOf" srcId="{3E3345A0-F615-44BB-8BCE-E1D61DB40477}" destId="{E38F1807-A49D-42AD-A5B4-98DB579C587E}" srcOrd="0" destOrd="0" presId="urn:microsoft.com/office/officeart/2005/8/layout/hList9"/>
    <dgm:cxn modelId="{D133EAAD-488D-4962-B99B-66D6C7A3A62D}" type="presParOf" srcId="{3E3345A0-F615-44BB-8BCE-E1D61DB40477}" destId="{8A8DCB40-A2C2-4C3B-8C59-904B7E3B976A}" srcOrd="1" destOrd="0" presId="urn:microsoft.com/office/officeart/2005/8/layout/hList9"/>
    <dgm:cxn modelId="{B47DEF30-AE5E-4BFC-BB7C-511FAB0E21B5}" type="presParOf" srcId="{1062AC02-7A5E-4A4C-8D37-4024D3CB5B74}" destId="{7F15398B-9698-4BBF-B6C8-5E752C81D34D}" srcOrd="7" destOrd="0" presId="urn:microsoft.com/office/officeart/2005/8/layout/hList9"/>
    <dgm:cxn modelId="{F9A6D4A7-F78F-47DA-B3BD-9DF485DA8875}" type="presParOf" srcId="{1062AC02-7A5E-4A4C-8D37-4024D3CB5B74}" destId="{8341FB84-F3BF-4712-949E-3FF4AF223CD8}" srcOrd="8" destOrd="0" presId="urn:microsoft.com/office/officeart/2005/8/layout/hList9"/>
    <dgm:cxn modelId="{2B93A19B-E43D-483A-AB56-F877468A8DBF}" type="presParOf" srcId="{1062AC02-7A5E-4A4C-8D37-4024D3CB5B74}" destId="{88197AF5-225D-4F9D-90A4-DE883C2E27BE}" srcOrd="9" destOrd="0" presId="urn:microsoft.com/office/officeart/2005/8/layout/hList9"/>
    <dgm:cxn modelId="{8237F4E2-5DCF-4857-B8B0-7C30B18470B4}" type="presParOf" srcId="{1062AC02-7A5E-4A4C-8D37-4024D3CB5B74}" destId="{90B061F0-2A50-4B32-9B85-1E04902910F5}" srcOrd="10" destOrd="0" presId="urn:microsoft.com/office/officeart/2005/8/layout/hList9"/>
    <dgm:cxn modelId="{F03788CC-F9FB-48B9-BDE2-B0D3C1F0B75A}" type="presParOf" srcId="{1062AC02-7A5E-4A4C-8D37-4024D3CB5B74}" destId="{67168F1D-1977-4E10-AFEA-9DD640D02EDB}" srcOrd="11" destOrd="0" presId="urn:microsoft.com/office/officeart/2005/8/layout/hList9"/>
    <dgm:cxn modelId="{86661457-5B54-4234-AC30-8C838EA35387}" type="presParOf" srcId="{67168F1D-1977-4E10-AFEA-9DD640D02EDB}" destId="{99E0CD63-BF50-496B-B175-DD3368639AB3}" srcOrd="0" destOrd="0" presId="urn:microsoft.com/office/officeart/2005/8/layout/hList9"/>
    <dgm:cxn modelId="{BED0E2A1-A5B2-49E8-A30F-0CE9D865B896}" type="presParOf" srcId="{67168F1D-1977-4E10-AFEA-9DD640D02EDB}" destId="{65636527-7948-420D-A8DD-F86B5FD4149E}" srcOrd="1" destOrd="0" presId="urn:microsoft.com/office/officeart/2005/8/layout/hList9"/>
    <dgm:cxn modelId="{1F1547DC-C3C8-4B4F-9A13-DF7A5554E10C}" type="presParOf" srcId="{65636527-7948-420D-A8DD-F86B5FD4149E}" destId="{3B86CE74-21EF-407E-8F0E-8195F1A2BB19}" srcOrd="0" destOrd="0" presId="urn:microsoft.com/office/officeart/2005/8/layout/hList9"/>
    <dgm:cxn modelId="{054A61DB-1683-46AB-8576-BAE71048E26E}" type="presParOf" srcId="{65636527-7948-420D-A8DD-F86B5FD4149E}" destId="{8D89D101-E095-457E-900B-26A07B9A6FDD}" srcOrd="1" destOrd="0" presId="urn:microsoft.com/office/officeart/2005/8/layout/hList9"/>
    <dgm:cxn modelId="{1C4C735A-898E-47C3-A193-117AD1022200}" type="presParOf" srcId="{1062AC02-7A5E-4A4C-8D37-4024D3CB5B74}" destId="{C7982641-7FCA-4EBD-AFB5-D06C61AD8966}" srcOrd="12" destOrd="0" presId="urn:microsoft.com/office/officeart/2005/8/layout/hList9"/>
    <dgm:cxn modelId="{FEA2B3D5-2A0E-4EBF-9594-F0A248ED6FCF}" type="presParOf" srcId="{1062AC02-7A5E-4A4C-8D37-4024D3CB5B74}" destId="{897C16A3-BF5A-44B8-A9FE-A5D40B579B68}" srcOrd="13" destOrd="0" presId="urn:microsoft.com/office/officeart/2005/8/layout/hList9"/>
    <dgm:cxn modelId="{9E748A90-E678-474B-8710-70190C970AF8}" type="presParOf" srcId="{1062AC02-7A5E-4A4C-8D37-4024D3CB5B74}" destId="{A36551DE-E4B7-443C-832F-56839B0DC145}" srcOrd="14" destOrd="0" presId="urn:microsoft.com/office/officeart/2005/8/layout/hList9"/>
    <dgm:cxn modelId="{F61EDB0F-03F1-493A-996B-42D8900BC260}" type="presParOf" srcId="{1062AC02-7A5E-4A4C-8D37-4024D3CB5B74}" destId="{68B5D8A7-05BD-4FAE-B510-C69CF55BD63D}" srcOrd="15" destOrd="0" presId="urn:microsoft.com/office/officeart/2005/8/layout/hList9"/>
    <dgm:cxn modelId="{B8CE8D4D-2102-480A-8B3D-DBC648DD02AF}" type="presParOf" srcId="{1062AC02-7A5E-4A4C-8D37-4024D3CB5B74}" destId="{CD0013F3-AC31-476D-BD29-B798862D0583}" srcOrd="16" destOrd="0" presId="urn:microsoft.com/office/officeart/2005/8/layout/hList9"/>
    <dgm:cxn modelId="{5525EEFF-E0EB-4AD8-9E3E-954A384BD67C}" type="presParOf" srcId="{CD0013F3-AC31-476D-BD29-B798862D0583}" destId="{F685B007-A36D-49D6-B278-7FE034057D34}" srcOrd="0" destOrd="0" presId="urn:microsoft.com/office/officeart/2005/8/layout/hList9"/>
    <dgm:cxn modelId="{73568E43-5A39-449C-B9B2-FFA4D1C87979}" type="presParOf" srcId="{CD0013F3-AC31-476D-BD29-B798862D0583}" destId="{B408DFAF-95ED-46B2-A28B-13D52F05432F}" srcOrd="1" destOrd="0" presId="urn:microsoft.com/office/officeart/2005/8/layout/hList9"/>
    <dgm:cxn modelId="{43E29AE8-E877-46D6-B379-C2E4C1BB8E38}" type="presParOf" srcId="{B408DFAF-95ED-46B2-A28B-13D52F05432F}" destId="{D56EE6C4-3CF6-4F8B-BD75-D7F8FA1A2185}" srcOrd="0" destOrd="0" presId="urn:microsoft.com/office/officeart/2005/8/layout/hList9"/>
    <dgm:cxn modelId="{6A58876C-C4AC-48DA-9630-BA74512A4E27}" type="presParOf" srcId="{B408DFAF-95ED-46B2-A28B-13D52F05432F}" destId="{421A519C-0C16-4587-B068-C4E1923651CC}" srcOrd="1" destOrd="0" presId="urn:microsoft.com/office/officeart/2005/8/layout/hList9"/>
    <dgm:cxn modelId="{3DAE4B66-384D-445F-9C47-880EC2DA8908}" type="presParOf" srcId="{1062AC02-7A5E-4A4C-8D37-4024D3CB5B74}" destId="{3459F2EE-0BCE-4D8D-9556-F7B3C5B5C681}" srcOrd="17" destOrd="0" presId="urn:microsoft.com/office/officeart/2005/8/layout/hList9"/>
    <dgm:cxn modelId="{D24B0A1F-CC69-4BF8-A0ED-DE24A873061A}" type="presParOf" srcId="{1062AC02-7A5E-4A4C-8D37-4024D3CB5B74}" destId="{2C508362-ED31-493C-B07D-1316B79AD5D8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A94D49-8E8F-47BF-8438-A3D549C52275}" type="doc">
      <dgm:prSet loTypeId="urn:microsoft.com/office/officeart/2005/8/layout/hList9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767DDC77-B3EF-4F15-96D4-3FCF55A9ED85}">
      <dgm:prSet phldrT="[Texto]"/>
      <dgm:spPr/>
      <dgm:t>
        <a:bodyPr/>
        <a:lstStyle/>
        <a:p>
          <a:r>
            <a:rPr lang="pt-BR">
              <a:solidFill>
                <a:schemeClr val="tx1"/>
              </a:solidFill>
            </a:rPr>
            <a:t>MS</a:t>
          </a:r>
        </a:p>
      </dgm:t>
    </dgm:pt>
    <dgm:pt modelId="{1C6C191C-A8C7-4ACE-A24D-5DEE549A90EC}" type="parTrans" cxnId="{0DD63F58-AC87-46A6-8A38-4C411F563183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146A00F-8EC3-4B5B-A2D8-14713FADC851}" type="sibTrans" cxnId="{0DD63F58-AC87-46A6-8A38-4C411F563183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0484587-DAFA-422A-9FC9-3DA773656A04}">
      <dgm:prSet phldrT="[Texto]"/>
      <dgm:spPr/>
      <dgm:t>
        <a:bodyPr/>
        <a:lstStyle/>
        <a:p>
          <a:pPr algn="ctr"/>
          <a:r>
            <a:rPr lang="pt-BR" dirty="0">
              <a:solidFill>
                <a:schemeClr val="tx1"/>
              </a:solidFill>
            </a:rPr>
            <a:t>11</a:t>
          </a:r>
        </a:p>
      </dgm:t>
    </dgm:pt>
    <dgm:pt modelId="{CA8DC0B9-B0B8-4C4C-96AC-539B650EDA08}" type="parTrans" cxnId="{55F45270-FE23-492F-8831-78780E231EA1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024FCAE-A66C-4DC4-A38C-2F27413C33A6}" type="sibTrans" cxnId="{55F45270-FE23-492F-8831-78780E231EA1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F00EA46-B965-4188-9DBF-FF7E3F5DEBE9}">
      <dgm:prSet phldrT="[Texto]"/>
      <dgm:spPr/>
      <dgm:t>
        <a:bodyPr/>
        <a:lstStyle/>
        <a:p>
          <a:pPr algn="ctr"/>
          <a:r>
            <a:rPr lang="pt-BR" dirty="0">
              <a:solidFill>
                <a:schemeClr val="tx1"/>
              </a:solidFill>
            </a:rPr>
            <a:t>14</a:t>
          </a:r>
        </a:p>
      </dgm:t>
    </dgm:pt>
    <dgm:pt modelId="{4DE42549-A853-4DC6-8600-F38B18941BC9}" type="parTrans" cxnId="{C0134AA3-A5DA-4787-9E19-1EC42F56D466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B9F6F61-7974-4611-A169-F7CA036F256B}" type="sibTrans" cxnId="{C0134AA3-A5DA-4787-9E19-1EC42F56D466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54503436-2FEC-44EC-B181-DE1F05A8179E}">
      <dgm:prSet phldrT="[Texto]"/>
      <dgm:spPr/>
      <dgm:t>
        <a:bodyPr/>
        <a:lstStyle/>
        <a:p>
          <a:r>
            <a:rPr lang="pt-BR">
              <a:solidFill>
                <a:schemeClr val="tx1"/>
              </a:solidFill>
            </a:rPr>
            <a:t>PR</a:t>
          </a:r>
        </a:p>
      </dgm:t>
    </dgm:pt>
    <dgm:pt modelId="{881128BB-6D5E-4412-85FC-1BBEEE0A2F6D}" type="parTrans" cxnId="{9A2DAE98-FBE5-4949-8671-1E62CDD50A3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32BDC19-0A08-48F4-AE2C-CD2175ED29C9}" type="sibTrans" cxnId="{9A2DAE98-FBE5-4949-8671-1E62CDD50A3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877AF98-A735-43B9-B8B1-839701915022}">
      <dgm:prSet phldrT="[Texto]"/>
      <dgm:spPr/>
      <dgm:t>
        <a:bodyPr/>
        <a:lstStyle/>
        <a:p>
          <a:r>
            <a:rPr lang="pt-BR">
              <a:solidFill>
                <a:schemeClr val="tx1"/>
              </a:solidFill>
            </a:rPr>
            <a:t>RS</a:t>
          </a:r>
        </a:p>
      </dgm:t>
    </dgm:pt>
    <dgm:pt modelId="{014342E5-3ABD-41AB-A9B1-EAA53FE29349}" type="parTrans" cxnId="{5E3D620A-C843-4D49-8171-1C4AC98B275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0C340F7-109B-4ACA-AEB5-54C379689ECA}" type="sibTrans" cxnId="{5E3D620A-C843-4D49-8171-1C4AC98B275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5D7BDDB4-7444-4302-9B36-EE0E8924145E}">
      <dgm:prSet phldrT="[Texto]"/>
      <dgm:spPr/>
      <dgm:t>
        <a:bodyPr/>
        <a:lstStyle/>
        <a:p>
          <a:pPr algn="ctr"/>
          <a:r>
            <a:rPr lang="pt-BR" dirty="0">
              <a:solidFill>
                <a:schemeClr val="tx1"/>
              </a:solidFill>
            </a:rPr>
            <a:t>2</a:t>
          </a:r>
        </a:p>
      </dgm:t>
    </dgm:pt>
    <dgm:pt modelId="{1C685CBB-AB78-47F4-8AB6-DC82285BAFF0}" type="parTrans" cxnId="{78818809-D7CA-4A95-9362-58DE42E5FA6A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57D2B2B5-1652-4C48-95CC-2B6E3D3555A6}" type="sibTrans" cxnId="{78818809-D7CA-4A95-9362-58DE42E5FA6A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363FA0E-148F-4D43-968F-9A21EF4CFE7F}">
      <dgm:prSet phldrT="[Texto]"/>
      <dgm:spPr/>
      <dgm:t>
        <a:bodyPr/>
        <a:lstStyle/>
        <a:p>
          <a:r>
            <a:rPr lang="pt-BR">
              <a:solidFill>
                <a:schemeClr val="tx1"/>
              </a:solidFill>
            </a:rPr>
            <a:t>SC</a:t>
          </a:r>
        </a:p>
      </dgm:t>
    </dgm:pt>
    <dgm:pt modelId="{899AD528-8745-4104-8C01-85C27CC7BBF2}" type="parTrans" cxnId="{7DB6D70A-DBDE-45AE-A0EE-65470A08F42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72EE873-3B8D-4E0F-8186-DE2D80B95AD3}" type="sibTrans" cxnId="{7DB6D70A-DBDE-45AE-A0EE-65470A08F42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CE7C60C-57F8-4052-853C-95B7B04942CD}">
      <dgm:prSet phldrT="[Texto]"/>
      <dgm:spPr/>
      <dgm:t>
        <a:bodyPr/>
        <a:lstStyle/>
        <a:p>
          <a:pPr algn="ctr"/>
          <a:r>
            <a:rPr lang="pt-BR" dirty="0">
              <a:solidFill>
                <a:schemeClr val="tx1"/>
              </a:solidFill>
            </a:rPr>
            <a:t>55</a:t>
          </a:r>
        </a:p>
      </dgm:t>
    </dgm:pt>
    <dgm:pt modelId="{3387C1F7-AD85-4224-BCE3-2DB90F3F5615}" type="parTrans" cxnId="{4048D346-6E57-4690-B78A-F1614E9A3D8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C11B022-FBA4-4B1F-852F-253DEFDD7981}" type="sibTrans" cxnId="{4048D346-6E57-4690-B78A-F1614E9A3D8C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8118186-AE3A-426C-A419-AC4C49E4FD31}" type="pres">
      <dgm:prSet presAssocID="{E3A94D49-8E8F-47BF-8438-A3D549C5227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1835345B-20D6-4895-A632-DF2ED504D95A}" type="pres">
      <dgm:prSet presAssocID="{767DDC77-B3EF-4F15-96D4-3FCF55A9ED85}" presName="posSpace" presStyleCnt="0"/>
      <dgm:spPr/>
    </dgm:pt>
    <dgm:pt modelId="{DB50A5B1-FDDD-4B25-B1EA-15BF32FF5E71}" type="pres">
      <dgm:prSet presAssocID="{767DDC77-B3EF-4F15-96D4-3FCF55A9ED85}" presName="vertFlow" presStyleCnt="0"/>
      <dgm:spPr/>
    </dgm:pt>
    <dgm:pt modelId="{13A0A880-C638-4CA1-9281-5301FD117D34}" type="pres">
      <dgm:prSet presAssocID="{767DDC77-B3EF-4F15-96D4-3FCF55A9ED85}" presName="topSpace" presStyleCnt="0"/>
      <dgm:spPr/>
    </dgm:pt>
    <dgm:pt modelId="{1EFD2C7C-7D60-4B91-AB27-1F457BA6FDF8}" type="pres">
      <dgm:prSet presAssocID="{767DDC77-B3EF-4F15-96D4-3FCF55A9ED85}" presName="firstComp" presStyleCnt="0"/>
      <dgm:spPr/>
    </dgm:pt>
    <dgm:pt modelId="{3A49984A-4DCB-41F8-9F1B-F416A56301A3}" type="pres">
      <dgm:prSet presAssocID="{767DDC77-B3EF-4F15-96D4-3FCF55A9ED85}" presName="firstChild" presStyleLbl="bgAccFollowNode1" presStyleIdx="0" presStyleCnt="4"/>
      <dgm:spPr/>
      <dgm:t>
        <a:bodyPr/>
        <a:lstStyle/>
        <a:p>
          <a:endParaRPr lang="pt-BR"/>
        </a:p>
      </dgm:t>
    </dgm:pt>
    <dgm:pt modelId="{C04ADC30-D9A7-42C7-9965-4E63B2A299F7}" type="pres">
      <dgm:prSet presAssocID="{767DDC77-B3EF-4F15-96D4-3FCF55A9ED85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847E84-3398-4C13-B0F0-1CF9594A4036}" type="pres">
      <dgm:prSet presAssocID="{767DDC77-B3EF-4F15-96D4-3FCF55A9ED85}" presName="negSpace" presStyleCnt="0"/>
      <dgm:spPr/>
    </dgm:pt>
    <dgm:pt modelId="{0B01A801-06FE-4B4C-B0BB-A4D7409462C6}" type="pres">
      <dgm:prSet presAssocID="{767DDC77-B3EF-4F15-96D4-3FCF55A9ED85}" presName="circle" presStyleLbl="node1" presStyleIdx="0" presStyleCnt="4"/>
      <dgm:spPr/>
      <dgm:t>
        <a:bodyPr/>
        <a:lstStyle/>
        <a:p>
          <a:endParaRPr lang="pt-BR"/>
        </a:p>
      </dgm:t>
    </dgm:pt>
    <dgm:pt modelId="{FC7DB000-15AD-42E7-8A64-07138003C3B4}" type="pres">
      <dgm:prSet presAssocID="{2146A00F-8EC3-4B5B-A2D8-14713FADC851}" presName="transSpace" presStyleCnt="0"/>
      <dgm:spPr/>
    </dgm:pt>
    <dgm:pt modelId="{AB339B0E-7F03-4FF6-886A-F4B5F0A80FBA}" type="pres">
      <dgm:prSet presAssocID="{54503436-2FEC-44EC-B181-DE1F05A8179E}" presName="posSpace" presStyleCnt="0"/>
      <dgm:spPr/>
    </dgm:pt>
    <dgm:pt modelId="{B95526DA-B9D7-44D3-A75E-4F7FDB8D49FA}" type="pres">
      <dgm:prSet presAssocID="{54503436-2FEC-44EC-B181-DE1F05A8179E}" presName="vertFlow" presStyleCnt="0"/>
      <dgm:spPr/>
    </dgm:pt>
    <dgm:pt modelId="{337586E9-3A9A-439B-A58B-A18A9496A35F}" type="pres">
      <dgm:prSet presAssocID="{54503436-2FEC-44EC-B181-DE1F05A8179E}" presName="topSpace" presStyleCnt="0"/>
      <dgm:spPr/>
    </dgm:pt>
    <dgm:pt modelId="{1FEBEBE9-662D-4C41-B586-1F7714CCDB67}" type="pres">
      <dgm:prSet presAssocID="{54503436-2FEC-44EC-B181-DE1F05A8179E}" presName="firstComp" presStyleCnt="0"/>
      <dgm:spPr/>
    </dgm:pt>
    <dgm:pt modelId="{559F6C86-04EA-4CEB-9309-848B405402AF}" type="pres">
      <dgm:prSet presAssocID="{54503436-2FEC-44EC-B181-DE1F05A8179E}" presName="firstChild" presStyleLbl="bgAccFollowNode1" presStyleIdx="1" presStyleCnt="4"/>
      <dgm:spPr/>
      <dgm:t>
        <a:bodyPr/>
        <a:lstStyle/>
        <a:p>
          <a:endParaRPr lang="pt-BR"/>
        </a:p>
      </dgm:t>
    </dgm:pt>
    <dgm:pt modelId="{976E2C43-B760-44BD-BB00-4317FB0E7F64}" type="pres">
      <dgm:prSet presAssocID="{54503436-2FEC-44EC-B181-DE1F05A8179E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AD2A66-F3FA-4898-960A-C1B00EC25E67}" type="pres">
      <dgm:prSet presAssocID="{54503436-2FEC-44EC-B181-DE1F05A8179E}" presName="negSpace" presStyleCnt="0"/>
      <dgm:spPr/>
    </dgm:pt>
    <dgm:pt modelId="{372E6FD9-BE99-4227-AE98-7B7C8A65852A}" type="pres">
      <dgm:prSet presAssocID="{54503436-2FEC-44EC-B181-DE1F05A8179E}" presName="circle" presStyleLbl="node1" presStyleIdx="1" presStyleCnt="4"/>
      <dgm:spPr/>
      <dgm:t>
        <a:bodyPr/>
        <a:lstStyle/>
        <a:p>
          <a:endParaRPr lang="pt-BR"/>
        </a:p>
      </dgm:t>
    </dgm:pt>
    <dgm:pt modelId="{BF0F2675-043D-439B-B68F-2B2851173A08}" type="pres">
      <dgm:prSet presAssocID="{932BDC19-0A08-48F4-AE2C-CD2175ED29C9}" presName="transSpace" presStyleCnt="0"/>
      <dgm:spPr/>
    </dgm:pt>
    <dgm:pt modelId="{AF26002C-EE16-49FE-8635-5FC4AA30FD94}" type="pres">
      <dgm:prSet presAssocID="{B877AF98-A735-43B9-B8B1-839701915022}" presName="posSpace" presStyleCnt="0"/>
      <dgm:spPr/>
    </dgm:pt>
    <dgm:pt modelId="{949617A4-144B-44C1-9228-18239C61B213}" type="pres">
      <dgm:prSet presAssocID="{B877AF98-A735-43B9-B8B1-839701915022}" presName="vertFlow" presStyleCnt="0"/>
      <dgm:spPr/>
    </dgm:pt>
    <dgm:pt modelId="{46CF4783-276B-4842-94F4-B957F7B77572}" type="pres">
      <dgm:prSet presAssocID="{B877AF98-A735-43B9-B8B1-839701915022}" presName="topSpace" presStyleCnt="0"/>
      <dgm:spPr/>
    </dgm:pt>
    <dgm:pt modelId="{BD5A849D-7EA0-4763-8A1D-530F85FCC27D}" type="pres">
      <dgm:prSet presAssocID="{B877AF98-A735-43B9-B8B1-839701915022}" presName="firstComp" presStyleCnt="0"/>
      <dgm:spPr/>
    </dgm:pt>
    <dgm:pt modelId="{E1AA5CBD-6514-4D11-909C-1C5176C9A7BD}" type="pres">
      <dgm:prSet presAssocID="{B877AF98-A735-43B9-B8B1-839701915022}" presName="firstChild" presStyleLbl="bgAccFollowNode1" presStyleIdx="2" presStyleCnt="4"/>
      <dgm:spPr/>
      <dgm:t>
        <a:bodyPr/>
        <a:lstStyle/>
        <a:p>
          <a:endParaRPr lang="pt-BR"/>
        </a:p>
      </dgm:t>
    </dgm:pt>
    <dgm:pt modelId="{C653A307-18FA-435A-A489-43B5FE88199C}" type="pres">
      <dgm:prSet presAssocID="{B877AF98-A735-43B9-B8B1-839701915022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07EE1B-EEFF-47D3-A288-258BAB5DA676}" type="pres">
      <dgm:prSet presAssocID="{B877AF98-A735-43B9-B8B1-839701915022}" presName="negSpace" presStyleCnt="0"/>
      <dgm:spPr/>
    </dgm:pt>
    <dgm:pt modelId="{60385823-CEF5-4CCF-AC9F-DE8DB9F69EC5}" type="pres">
      <dgm:prSet presAssocID="{B877AF98-A735-43B9-B8B1-839701915022}" presName="circle" presStyleLbl="node1" presStyleIdx="2" presStyleCnt="4"/>
      <dgm:spPr/>
      <dgm:t>
        <a:bodyPr/>
        <a:lstStyle/>
        <a:p>
          <a:endParaRPr lang="pt-BR"/>
        </a:p>
      </dgm:t>
    </dgm:pt>
    <dgm:pt modelId="{AB6496C9-2430-46ED-9EA4-3E9D299745F6}" type="pres">
      <dgm:prSet presAssocID="{F0C340F7-109B-4ACA-AEB5-54C379689ECA}" presName="transSpace" presStyleCnt="0"/>
      <dgm:spPr/>
    </dgm:pt>
    <dgm:pt modelId="{5D57B2FB-2855-46B1-B586-BCA9DB601A18}" type="pres">
      <dgm:prSet presAssocID="{7363FA0E-148F-4D43-968F-9A21EF4CFE7F}" presName="posSpace" presStyleCnt="0"/>
      <dgm:spPr/>
    </dgm:pt>
    <dgm:pt modelId="{8A59E613-A698-4BCC-AB78-9F69CF8B91B3}" type="pres">
      <dgm:prSet presAssocID="{7363FA0E-148F-4D43-968F-9A21EF4CFE7F}" presName="vertFlow" presStyleCnt="0"/>
      <dgm:spPr/>
    </dgm:pt>
    <dgm:pt modelId="{9AA96AEE-C81C-48B4-9AFA-551B6FB636CC}" type="pres">
      <dgm:prSet presAssocID="{7363FA0E-148F-4D43-968F-9A21EF4CFE7F}" presName="topSpace" presStyleCnt="0"/>
      <dgm:spPr/>
    </dgm:pt>
    <dgm:pt modelId="{F7BCC017-BFAB-4BEC-9AAD-750D5FA175DE}" type="pres">
      <dgm:prSet presAssocID="{7363FA0E-148F-4D43-968F-9A21EF4CFE7F}" presName="firstComp" presStyleCnt="0"/>
      <dgm:spPr/>
    </dgm:pt>
    <dgm:pt modelId="{602A8538-4437-4F8B-AE21-7C9F5F3F1384}" type="pres">
      <dgm:prSet presAssocID="{7363FA0E-148F-4D43-968F-9A21EF4CFE7F}" presName="firstChild" presStyleLbl="bgAccFollowNode1" presStyleIdx="3" presStyleCnt="4"/>
      <dgm:spPr/>
      <dgm:t>
        <a:bodyPr/>
        <a:lstStyle/>
        <a:p>
          <a:endParaRPr lang="pt-BR"/>
        </a:p>
      </dgm:t>
    </dgm:pt>
    <dgm:pt modelId="{853E0BB1-BBB9-4F07-BF6A-74DDAB2B0DEE}" type="pres">
      <dgm:prSet presAssocID="{7363FA0E-148F-4D43-968F-9A21EF4CFE7F}" presName="first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A13FEA-AC6E-4E34-A05F-F45E2379EEB1}" type="pres">
      <dgm:prSet presAssocID="{7363FA0E-148F-4D43-968F-9A21EF4CFE7F}" presName="negSpace" presStyleCnt="0"/>
      <dgm:spPr/>
    </dgm:pt>
    <dgm:pt modelId="{89FFA590-8CC6-46E8-9132-3869CFFB847D}" type="pres">
      <dgm:prSet presAssocID="{7363FA0E-148F-4D43-968F-9A21EF4CFE7F}" presName="circle" presStyleLbl="node1" presStyleIdx="3" presStyleCnt="4"/>
      <dgm:spPr/>
      <dgm:t>
        <a:bodyPr/>
        <a:lstStyle/>
        <a:p>
          <a:endParaRPr lang="pt-BR"/>
        </a:p>
      </dgm:t>
    </dgm:pt>
  </dgm:ptLst>
  <dgm:cxnLst>
    <dgm:cxn modelId="{0DD63F58-AC87-46A6-8A38-4C411F563183}" srcId="{E3A94D49-8E8F-47BF-8438-A3D549C52275}" destId="{767DDC77-B3EF-4F15-96D4-3FCF55A9ED85}" srcOrd="0" destOrd="0" parTransId="{1C6C191C-A8C7-4ACE-A24D-5DEE549A90EC}" sibTransId="{2146A00F-8EC3-4B5B-A2D8-14713FADC851}"/>
    <dgm:cxn modelId="{4048D346-6E57-4690-B78A-F1614E9A3D8C}" srcId="{7363FA0E-148F-4D43-968F-9A21EF4CFE7F}" destId="{ECE7C60C-57F8-4052-853C-95B7B04942CD}" srcOrd="0" destOrd="0" parTransId="{3387C1F7-AD85-4224-BCE3-2DB90F3F5615}" sibTransId="{EC11B022-FBA4-4B1F-852F-253DEFDD7981}"/>
    <dgm:cxn modelId="{09C38A46-95BB-4A56-B452-D587C078B3CB}" type="presOf" srcId="{B877AF98-A735-43B9-B8B1-839701915022}" destId="{60385823-CEF5-4CCF-AC9F-DE8DB9F69EC5}" srcOrd="0" destOrd="0" presId="urn:microsoft.com/office/officeart/2005/8/layout/hList9"/>
    <dgm:cxn modelId="{7DB6D70A-DBDE-45AE-A0EE-65470A08F42D}" srcId="{E3A94D49-8E8F-47BF-8438-A3D549C52275}" destId="{7363FA0E-148F-4D43-968F-9A21EF4CFE7F}" srcOrd="3" destOrd="0" parTransId="{899AD528-8745-4104-8C01-85C27CC7BBF2}" sibTransId="{B72EE873-3B8D-4E0F-8186-DE2D80B95AD3}"/>
    <dgm:cxn modelId="{9A2DAE98-FBE5-4949-8671-1E62CDD50A3E}" srcId="{E3A94D49-8E8F-47BF-8438-A3D549C52275}" destId="{54503436-2FEC-44EC-B181-DE1F05A8179E}" srcOrd="1" destOrd="0" parTransId="{881128BB-6D5E-4412-85FC-1BBEEE0A2F6D}" sibTransId="{932BDC19-0A08-48F4-AE2C-CD2175ED29C9}"/>
    <dgm:cxn modelId="{1A642404-66A4-43F6-ADD4-C2CB1A768A5A}" type="presOf" srcId="{54503436-2FEC-44EC-B181-DE1F05A8179E}" destId="{372E6FD9-BE99-4227-AE98-7B7C8A65852A}" srcOrd="0" destOrd="0" presId="urn:microsoft.com/office/officeart/2005/8/layout/hList9"/>
    <dgm:cxn modelId="{F20DFEE9-87CA-40A9-A6B1-30BF6C5EEAE1}" type="presOf" srcId="{ECE7C60C-57F8-4052-853C-95B7B04942CD}" destId="{853E0BB1-BBB9-4F07-BF6A-74DDAB2B0DEE}" srcOrd="1" destOrd="0" presId="urn:microsoft.com/office/officeart/2005/8/layout/hList9"/>
    <dgm:cxn modelId="{FFE2E2BB-9400-4659-B51D-B92BCF3788F0}" type="presOf" srcId="{3F00EA46-B965-4188-9DBF-FF7E3F5DEBE9}" destId="{559F6C86-04EA-4CEB-9309-848B405402AF}" srcOrd="0" destOrd="0" presId="urn:microsoft.com/office/officeart/2005/8/layout/hList9"/>
    <dgm:cxn modelId="{7A17D304-CEEF-4FC9-AA12-E08A316EB2B1}" type="presOf" srcId="{767DDC77-B3EF-4F15-96D4-3FCF55A9ED85}" destId="{0B01A801-06FE-4B4C-B0BB-A4D7409462C6}" srcOrd="0" destOrd="0" presId="urn:microsoft.com/office/officeart/2005/8/layout/hList9"/>
    <dgm:cxn modelId="{D3DBBB2D-77FC-4E9F-AF58-28FE87CE3E09}" type="presOf" srcId="{70484587-DAFA-422A-9FC9-3DA773656A04}" destId="{3A49984A-4DCB-41F8-9F1B-F416A56301A3}" srcOrd="0" destOrd="0" presId="urn:microsoft.com/office/officeart/2005/8/layout/hList9"/>
    <dgm:cxn modelId="{650A640A-2CD7-42F2-B03D-2A1E493827E9}" type="presOf" srcId="{70484587-DAFA-422A-9FC9-3DA773656A04}" destId="{C04ADC30-D9A7-42C7-9965-4E63B2A299F7}" srcOrd="1" destOrd="0" presId="urn:microsoft.com/office/officeart/2005/8/layout/hList9"/>
    <dgm:cxn modelId="{A116385E-53B7-40BB-9BA6-677966953771}" type="presOf" srcId="{3F00EA46-B965-4188-9DBF-FF7E3F5DEBE9}" destId="{976E2C43-B760-44BD-BB00-4317FB0E7F64}" srcOrd="1" destOrd="0" presId="urn:microsoft.com/office/officeart/2005/8/layout/hList9"/>
    <dgm:cxn modelId="{23E6853C-0373-4030-B559-24519380BA8A}" type="presOf" srcId="{7363FA0E-148F-4D43-968F-9A21EF4CFE7F}" destId="{89FFA590-8CC6-46E8-9132-3869CFFB847D}" srcOrd="0" destOrd="0" presId="urn:microsoft.com/office/officeart/2005/8/layout/hList9"/>
    <dgm:cxn modelId="{C0134AA3-A5DA-4787-9E19-1EC42F56D466}" srcId="{54503436-2FEC-44EC-B181-DE1F05A8179E}" destId="{3F00EA46-B965-4188-9DBF-FF7E3F5DEBE9}" srcOrd="0" destOrd="0" parTransId="{4DE42549-A853-4DC6-8600-F38B18941BC9}" sibTransId="{1B9F6F61-7974-4611-A169-F7CA036F256B}"/>
    <dgm:cxn modelId="{7ECEA0EB-08CE-4653-81F0-8F497C0DAABB}" type="presOf" srcId="{ECE7C60C-57F8-4052-853C-95B7B04942CD}" destId="{602A8538-4437-4F8B-AE21-7C9F5F3F1384}" srcOrd="0" destOrd="0" presId="urn:microsoft.com/office/officeart/2005/8/layout/hList9"/>
    <dgm:cxn modelId="{5E3D620A-C843-4D49-8171-1C4AC98B2750}" srcId="{E3A94D49-8E8F-47BF-8438-A3D549C52275}" destId="{B877AF98-A735-43B9-B8B1-839701915022}" srcOrd="2" destOrd="0" parTransId="{014342E5-3ABD-41AB-A9B1-EAA53FE29349}" sibTransId="{F0C340F7-109B-4ACA-AEB5-54C379689ECA}"/>
    <dgm:cxn modelId="{D699BE27-2664-4D9C-9471-1D08F811D077}" type="presOf" srcId="{5D7BDDB4-7444-4302-9B36-EE0E8924145E}" destId="{C653A307-18FA-435A-A489-43B5FE88199C}" srcOrd="1" destOrd="0" presId="urn:microsoft.com/office/officeart/2005/8/layout/hList9"/>
    <dgm:cxn modelId="{D3945F7C-1D3F-4821-89AC-9D4A39ED0161}" type="presOf" srcId="{E3A94D49-8E8F-47BF-8438-A3D549C52275}" destId="{48118186-AE3A-426C-A419-AC4C49E4FD31}" srcOrd="0" destOrd="0" presId="urn:microsoft.com/office/officeart/2005/8/layout/hList9"/>
    <dgm:cxn modelId="{D4F732D6-233D-4DE0-8C71-3A061AA42C3A}" type="presOf" srcId="{5D7BDDB4-7444-4302-9B36-EE0E8924145E}" destId="{E1AA5CBD-6514-4D11-909C-1C5176C9A7BD}" srcOrd="0" destOrd="0" presId="urn:microsoft.com/office/officeart/2005/8/layout/hList9"/>
    <dgm:cxn modelId="{78818809-D7CA-4A95-9362-58DE42E5FA6A}" srcId="{B877AF98-A735-43B9-B8B1-839701915022}" destId="{5D7BDDB4-7444-4302-9B36-EE0E8924145E}" srcOrd="0" destOrd="0" parTransId="{1C685CBB-AB78-47F4-8AB6-DC82285BAFF0}" sibTransId="{57D2B2B5-1652-4C48-95CC-2B6E3D3555A6}"/>
    <dgm:cxn modelId="{55F45270-FE23-492F-8831-78780E231EA1}" srcId="{767DDC77-B3EF-4F15-96D4-3FCF55A9ED85}" destId="{70484587-DAFA-422A-9FC9-3DA773656A04}" srcOrd="0" destOrd="0" parTransId="{CA8DC0B9-B0B8-4C4C-96AC-539B650EDA08}" sibTransId="{4024FCAE-A66C-4DC4-A38C-2F27413C33A6}"/>
    <dgm:cxn modelId="{E4830D42-2860-4D36-A4FD-CC64CAD3F4A5}" type="presParOf" srcId="{48118186-AE3A-426C-A419-AC4C49E4FD31}" destId="{1835345B-20D6-4895-A632-DF2ED504D95A}" srcOrd="0" destOrd="0" presId="urn:microsoft.com/office/officeart/2005/8/layout/hList9"/>
    <dgm:cxn modelId="{C58C340E-971C-4DB1-A60D-8CE85ED369B4}" type="presParOf" srcId="{48118186-AE3A-426C-A419-AC4C49E4FD31}" destId="{DB50A5B1-FDDD-4B25-B1EA-15BF32FF5E71}" srcOrd="1" destOrd="0" presId="urn:microsoft.com/office/officeart/2005/8/layout/hList9"/>
    <dgm:cxn modelId="{C932E557-7E8D-43EC-A3EE-EA0787996ABF}" type="presParOf" srcId="{DB50A5B1-FDDD-4B25-B1EA-15BF32FF5E71}" destId="{13A0A880-C638-4CA1-9281-5301FD117D34}" srcOrd="0" destOrd="0" presId="urn:microsoft.com/office/officeart/2005/8/layout/hList9"/>
    <dgm:cxn modelId="{ED54984B-1B00-411F-A332-BA136F1CC3EA}" type="presParOf" srcId="{DB50A5B1-FDDD-4B25-B1EA-15BF32FF5E71}" destId="{1EFD2C7C-7D60-4B91-AB27-1F457BA6FDF8}" srcOrd="1" destOrd="0" presId="urn:microsoft.com/office/officeart/2005/8/layout/hList9"/>
    <dgm:cxn modelId="{B2E6E713-F3C8-4592-B397-82FBB0DDB0AF}" type="presParOf" srcId="{1EFD2C7C-7D60-4B91-AB27-1F457BA6FDF8}" destId="{3A49984A-4DCB-41F8-9F1B-F416A56301A3}" srcOrd="0" destOrd="0" presId="urn:microsoft.com/office/officeart/2005/8/layout/hList9"/>
    <dgm:cxn modelId="{162E713B-674A-451C-AD1D-F461D5A5DFDF}" type="presParOf" srcId="{1EFD2C7C-7D60-4B91-AB27-1F457BA6FDF8}" destId="{C04ADC30-D9A7-42C7-9965-4E63B2A299F7}" srcOrd="1" destOrd="0" presId="urn:microsoft.com/office/officeart/2005/8/layout/hList9"/>
    <dgm:cxn modelId="{FFD405A4-48DB-406A-A86B-54C497C09240}" type="presParOf" srcId="{48118186-AE3A-426C-A419-AC4C49E4FD31}" destId="{56847E84-3398-4C13-B0F0-1CF9594A4036}" srcOrd="2" destOrd="0" presId="urn:microsoft.com/office/officeart/2005/8/layout/hList9"/>
    <dgm:cxn modelId="{85986FF4-BB9D-40A2-B419-EB5366937349}" type="presParOf" srcId="{48118186-AE3A-426C-A419-AC4C49E4FD31}" destId="{0B01A801-06FE-4B4C-B0BB-A4D7409462C6}" srcOrd="3" destOrd="0" presId="urn:microsoft.com/office/officeart/2005/8/layout/hList9"/>
    <dgm:cxn modelId="{2496EED8-F0B0-46D5-B54D-CCEEC11104D4}" type="presParOf" srcId="{48118186-AE3A-426C-A419-AC4C49E4FD31}" destId="{FC7DB000-15AD-42E7-8A64-07138003C3B4}" srcOrd="4" destOrd="0" presId="urn:microsoft.com/office/officeart/2005/8/layout/hList9"/>
    <dgm:cxn modelId="{EB3ED850-A467-4FE4-A47B-DD28DD0BE589}" type="presParOf" srcId="{48118186-AE3A-426C-A419-AC4C49E4FD31}" destId="{AB339B0E-7F03-4FF6-886A-F4B5F0A80FBA}" srcOrd="5" destOrd="0" presId="urn:microsoft.com/office/officeart/2005/8/layout/hList9"/>
    <dgm:cxn modelId="{E0C39E2C-BBCC-4C2A-90F0-3788B3C77936}" type="presParOf" srcId="{48118186-AE3A-426C-A419-AC4C49E4FD31}" destId="{B95526DA-B9D7-44D3-A75E-4F7FDB8D49FA}" srcOrd="6" destOrd="0" presId="urn:microsoft.com/office/officeart/2005/8/layout/hList9"/>
    <dgm:cxn modelId="{5B280B0C-8E73-4D25-8613-28EE74DC0118}" type="presParOf" srcId="{B95526DA-B9D7-44D3-A75E-4F7FDB8D49FA}" destId="{337586E9-3A9A-439B-A58B-A18A9496A35F}" srcOrd="0" destOrd="0" presId="urn:microsoft.com/office/officeart/2005/8/layout/hList9"/>
    <dgm:cxn modelId="{F180D51D-E98C-4D46-928C-A8E2F3664C6E}" type="presParOf" srcId="{B95526DA-B9D7-44D3-A75E-4F7FDB8D49FA}" destId="{1FEBEBE9-662D-4C41-B586-1F7714CCDB67}" srcOrd="1" destOrd="0" presId="urn:microsoft.com/office/officeart/2005/8/layout/hList9"/>
    <dgm:cxn modelId="{0EA30EE4-A68F-48DC-ADAA-B7DFA9DF9C5A}" type="presParOf" srcId="{1FEBEBE9-662D-4C41-B586-1F7714CCDB67}" destId="{559F6C86-04EA-4CEB-9309-848B405402AF}" srcOrd="0" destOrd="0" presId="urn:microsoft.com/office/officeart/2005/8/layout/hList9"/>
    <dgm:cxn modelId="{1700AF19-96AD-4987-9322-7660F048C3D2}" type="presParOf" srcId="{1FEBEBE9-662D-4C41-B586-1F7714CCDB67}" destId="{976E2C43-B760-44BD-BB00-4317FB0E7F64}" srcOrd="1" destOrd="0" presId="urn:microsoft.com/office/officeart/2005/8/layout/hList9"/>
    <dgm:cxn modelId="{52CAB853-967D-40D2-BF22-0D110F25F7C5}" type="presParOf" srcId="{48118186-AE3A-426C-A419-AC4C49E4FD31}" destId="{C7AD2A66-F3FA-4898-960A-C1B00EC25E67}" srcOrd="7" destOrd="0" presId="urn:microsoft.com/office/officeart/2005/8/layout/hList9"/>
    <dgm:cxn modelId="{B0E071FA-BE2E-4425-9833-84748EFA1A73}" type="presParOf" srcId="{48118186-AE3A-426C-A419-AC4C49E4FD31}" destId="{372E6FD9-BE99-4227-AE98-7B7C8A65852A}" srcOrd="8" destOrd="0" presId="urn:microsoft.com/office/officeart/2005/8/layout/hList9"/>
    <dgm:cxn modelId="{C9ACB05D-7877-4BFB-BC2C-B7786989800D}" type="presParOf" srcId="{48118186-AE3A-426C-A419-AC4C49E4FD31}" destId="{BF0F2675-043D-439B-B68F-2B2851173A08}" srcOrd="9" destOrd="0" presId="urn:microsoft.com/office/officeart/2005/8/layout/hList9"/>
    <dgm:cxn modelId="{6E4B1AFC-8C22-439E-B4F0-9C236D2495CE}" type="presParOf" srcId="{48118186-AE3A-426C-A419-AC4C49E4FD31}" destId="{AF26002C-EE16-49FE-8635-5FC4AA30FD94}" srcOrd="10" destOrd="0" presId="urn:microsoft.com/office/officeart/2005/8/layout/hList9"/>
    <dgm:cxn modelId="{EEB5A995-6B86-4546-943B-91CD3EBEDF22}" type="presParOf" srcId="{48118186-AE3A-426C-A419-AC4C49E4FD31}" destId="{949617A4-144B-44C1-9228-18239C61B213}" srcOrd="11" destOrd="0" presId="urn:microsoft.com/office/officeart/2005/8/layout/hList9"/>
    <dgm:cxn modelId="{3730F02C-083A-42AF-85CB-D54CDAED92A6}" type="presParOf" srcId="{949617A4-144B-44C1-9228-18239C61B213}" destId="{46CF4783-276B-4842-94F4-B957F7B77572}" srcOrd="0" destOrd="0" presId="urn:microsoft.com/office/officeart/2005/8/layout/hList9"/>
    <dgm:cxn modelId="{2D4BC9E7-51F7-496F-822E-F96736F90E9D}" type="presParOf" srcId="{949617A4-144B-44C1-9228-18239C61B213}" destId="{BD5A849D-7EA0-4763-8A1D-530F85FCC27D}" srcOrd="1" destOrd="0" presId="urn:microsoft.com/office/officeart/2005/8/layout/hList9"/>
    <dgm:cxn modelId="{689BCA74-5ED7-4B45-8D42-BD65BAFD4C16}" type="presParOf" srcId="{BD5A849D-7EA0-4763-8A1D-530F85FCC27D}" destId="{E1AA5CBD-6514-4D11-909C-1C5176C9A7BD}" srcOrd="0" destOrd="0" presId="urn:microsoft.com/office/officeart/2005/8/layout/hList9"/>
    <dgm:cxn modelId="{473C9277-1DF6-46F9-93BD-D0DBBE18BBAA}" type="presParOf" srcId="{BD5A849D-7EA0-4763-8A1D-530F85FCC27D}" destId="{C653A307-18FA-435A-A489-43B5FE88199C}" srcOrd="1" destOrd="0" presId="urn:microsoft.com/office/officeart/2005/8/layout/hList9"/>
    <dgm:cxn modelId="{87E2907E-7559-4D8C-8858-5449B32F98CD}" type="presParOf" srcId="{48118186-AE3A-426C-A419-AC4C49E4FD31}" destId="{5407EE1B-EEFF-47D3-A288-258BAB5DA676}" srcOrd="12" destOrd="0" presId="urn:microsoft.com/office/officeart/2005/8/layout/hList9"/>
    <dgm:cxn modelId="{054084DF-00D1-45D1-B53C-7F7DCE7F9D1E}" type="presParOf" srcId="{48118186-AE3A-426C-A419-AC4C49E4FD31}" destId="{60385823-CEF5-4CCF-AC9F-DE8DB9F69EC5}" srcOrd="13" destOrd="0" presId="urn:microsoft.com/office/officeart/2005/8/layout/hList9"/>
    <dgm:cxn modelId="{D783A22E-4933-47EE-8981-616F2AB090D6}" type="presParOf" srcId="{48118186-AE3A-426C-A419-AC4C49E4FD31}" destId="{AB6496C9-2430-46ED-9EA4-3E9D299745F6}" srcOrd="14" destOrd="0" presId="urn:microsoft.com/office/officeart/2005/8/layout/hList9"/>
    <dgm:cxn modelId="{FC1C5AB7-D144-43CF-8BB5-681153E7B3D3}" type="presParOf" srcId="{48118186-AE3A-426C-A419-AC4C49E4FD31}" destId="{5D57B2FB-2855-46B1-B586-BCA9DB601A18}" srcOrd="15" destOrd="0" presId="urn:microsoft.com/office/officeart/2005/8/layout/hList9"/>
    <dgm:cxn modelId="{0366C9E1-9514-42FF-B26E-ADA659D03659}" type="presParOf" srcId="{48118186-AE3A-426C-A419-AC4C49E4FD31}" destId="{8A59E613-A698-4BCC-AB78-9F69CF8B91B3}" srcOrd="16" destOrd="0" presId="urn:microsoft.com/office/officeart/2005/8/layout/hList9"/>
    <dgm:cxn modelId="{0515F4BC-7EB4-44BD-B9D2-0C45B2FD0D28}" type="presParOf" srcId="{8A59E613-A698-4BCC-AB78-9F69CF8B91B3}" destId="{9AA96AEE-C81C-48B4-9AFA-551B6FB636CC}" srcOrd="0" destOrd="0" presId="urn:microsoft.com/office/officeart/2005/8/layout/hList9"/>
    <dgm:cxn modelId="{3CF4C438-6D7C-4D48-B828-AB8AC6A855E5}" type="presParOf" srcId="{8A59E613-A698-4BCC-AB78-9F69CF8B91B3}" destId="{F7BCC017-BFAB-4BEC-9AAD-750D5FA175DE}" srcOrd="1" destOrd="0" presId="urn:microsoft.com/office/officeart/2005/8/layout/hList9"/>
    <dgm:cxn modelId="{EA40ACB7-B9FE-48C8-9803-68EF3BA453E2}" type="presParOf" srcId="{F7BCC017-BFAB-4BEC-9AAD-750D5FA175DE}" destId="{602A8538-4437-4F8B-AE21-7C9F5F3F1384}" srcOrd="0" destOrd="0" presId="urn:microsoft.com/office/officeart/2005/8/layout/hList9"/>
    <dgm:cxn modelId="{D9438A2F-E9D9-49AE-90B7-6EFA076DF772}" type="presParOf" srcId="{F7BCC017-BFAB-4BEC-9AAD-750D5FA175DE}" destId="{853E0BB1-BBB9-4F07-BF6A-74DDAB2B0DEE}" srcOrd="1" destOrd="0" presId="urn:microsoft.com/office/officeart/2005/8/layout/hList9"/>
    <dgm:cxn modelId="{D72EF522-3F5B-4AC3-8C80-CFAF7241ABD7}" type="presParOf" srcId="{48118186-AE3A-426C-A419-AC4C49E4FD31}" destId="{5BA13FEA-AC6E-4E34-A05F-F45E2379EEB1}" srcOrd="17" destOrd="0" presId="urn:microsoft.com/office/officeart/2005/8/layout/hList9"/>
    <dgm:cxn modelId="{26CB3F67-ACEB-4484-A8C9-10F618631AE0}" type="presParOf" srcId="{48118186-AE3A-426C-A419-AC4C49E4FD31}" destId="{89FFA590-8CC6-46E8-9132-3869CFFB847D}" srcOrd="18" destOrd="0" presId="urn:microsoft.com/office/officeart/2005/8/layout/hList9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6AE75-0F35-4E84-9D42-AFD668B1CDA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347D716-B042-4187-84C0-6ED1DAE00E0D}">
      <dgm:prSet phldrT="[Texto]"/>
      <dgm:spPr>
        <a:solidFill>
          <a:schemeClr val="accent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t-BR" dirty="0"/>
            <a:t>Município A</a:t>
          </a:r>
          <a:endParaRPr lang="en-US" dirty="0"/>
        </a:p>
      </dgm:t>
    </dgm:pt>
    <dgm:pt modelId="{E7AFE9DF-B797-4E6B-9F3F-5EA49A99F3C3}" type="parTrans" cxnId="{B8F90D68-8870-48F8-8EE5-5DC0332856BD}">
      <dgm:prSet/>
      <dgm:spPr/>
      <dgm:t>
        <a:bodyPr/>
        <a:lstStyle/>
        <a:p>
          <a:endParaRPr lang="en-US"/>
        </a:p>
      </dgm:t>
    </dgm:pt>
    <dgm:pt modelId="{E8786535-AFD1-456D-843B-828BCF98B159}" type="sibTrans" cxnId="{B8F90D68-8870-48F8-8EE5-5DC0332856BD}">
      <dgm:prSet/>
      <dgm:spPr/>
      <dgm:t>
        <a:bodyPr/>
        <a:lstStyle/>
        <a:p>
          <a:endParaRPr lang="en-US"/>
        </a:p>
      </dgm:t>
    </dgm:pt>
    <dgm:pt modelId="{D11D4CAC-0C02-4ECB-A43B-8D4BBA515983}">
      <dgm:prSet phldrT="[Texto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dirty="0"/>
            <a:t>Município C</a:t>
          </a:r>
          <a:endParaRPr lang="en-US" dirty="0"/>
        </a:p>
      </dgm:t>
    </dgm:pt>
    <dgm:pt modelId="{F3672CFB-3E22-43EC-A697-20096FF0A6A2}" type="parTrans" cxnId="{5AC0727C-C0DB-4358-A29C-6F9AE0246BEB}">
      <dgm:prSet/>
      <dgm:spPr/>
      <dgm:t>
        <a:bodyPr/>
        <a:lstStyle/>
        <a:p>
          <a:endParaRPr lang="en-US"/>
        </a:p>
      </dgm:t>
    </dgm:pt>
    <dgm:pt modelId="{DA47A4E7-36A8-4596-8338-75B6CEE24C2B}" type="sibTrans" cxnId="{5AC0727C-C0DB-4358-A29C-6F9AE0246BEB}">
      <dgm:prSet/>
      <dgm:spPr/>
      <dgm:t>
        <a:bodyPr/>
        <a:lstStyle/>
        <a:p>
          <a:endParaRPr lang="en-US"/>
        </a:p>
      </dgm:t>
    </dgm:pt>
    <dgm:pt modelId="{D39387C3-708D-40C7-80BF-8867AF538BF4}">
      <dgm:prSet phldrT="[Texto]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t-BR" dirty="0"/>
            <a:t>Município B</a:t>
          </a:r>
          <a:endParaRPr lang="en-US" dirty="0"/>
        </a:p>
      </dgm:t>
    </dgm:pt>
    <dgm:pt modelId="{81072F0E-9578-4EE2-ADB4-0362E27DB9F9}" type="parTrans" cxnId="{13E68BDD-0BEF-41A8-8211-0A1D0935988F}">
      <dgm:prSet/>
      <dgm:spPr/>
      <dgm:t>
        <a:bodyPr/>
        <a:lstStyle/>
        <a:p>
          <a:endParaRPr lang="en-US"/>
        </a:p>
      </dgm:t>
    </dgm:pt>
    <dgm:pt modelId="{B95CFDE4-4054-49D8-804A-321823E35BB9}" type="sibTrans" cxnId="{13E68BDD-0BEF-41A8-8211-0A1D0935988F}">
      <dgm:prSet/>
      <dgm:spPr/>
      <dgm:t>
        <a:bodyPr/>
        <a:lstStyle/>
        <a:p>
          <a:endParaRPr lang="en-US"/>
        </a:p>
      </dgm:t>
    </dgm:pt>
    <dgm:pt modelId="{1221C5AD-6F9A-4D0C-B2EA-8C195BC68084}" type="pres">
      <dgm:prSet presAssocID="{F3C6AE75-0F35-4E84-9D42-AFD668B1CDA3}" presName="compositeShape" presStyleCnt="0">
        <dgm:presLayoutVars>
          <dgm:chMax val="7"/>
          <dgm:dir/>
          <dgm:resizeHandles val="exact"/>
        </dgm:presLayoutVars>
      </dgm:prSet>
      <dgm:spPr/>
    </dgm:pt>
    <dgm:pt modelId="{1BB034C0-D83E-4037-BCDE-E4FDC8FD5A1A}" type="pres">
      <dgm:prSet presAssocID="{5347D716-B042-4187-84C0-6ED1DAE00E0D}" presName="circ1" presStyleLbl="vennNode1" presStyleIdx="0" presStyleCnt="3"/>
      <dgm:spPr/>
      <dgm:t>
        <a:bodyPr/>
        <a:lstStyle/>
        <a:p>
          <a:endParaRPr lang="pt-BR"/>
        </a:p>
      </dgm:t>
    </dgm:pt>
    <dgm:pt modelId="{9EAF48E0-CB01-4867-B940-B2B727DA0A56}" type="pres">
      <dgm:prSet presAssocID="{5347D716-B042-4187-84C0-6ED1DAE00E0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520FE1-1608-471A-98A6-499EECC96F30}" type="pres">
      <dgm:prSet presAssocID="{D11D4CAC-0C02-4ECB-A43B-8D4BBA515983}" presName="circ2" presStyleLbl="vennNode1" presStyleIdx="1" presStyleCnt="3"/>
      <dgm:spPr/>
      <dgm:t>
        <a:bodyPr/>
        <a:lstStyle/>
        <a:p>
          <a:endParaRPr lang="pt-BR"/>
        </a:p>
      </dgm:t>
    </dgm:pt>
    <dgm:pt modelId="{96033CB3-38D3-4D26-936E-B11AE58E3E28}" type="pres">
      <dgm:prSet presAssocID="{D11D4CAC-0C02-4ECB-A43B-8D4BBA51598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0E1DE4-D670-4763-8923-03A2A3FAFC4B}" type="pres">
      <dgm:prSet presAssocID="{D39387C3-708D-40C7-80BF-8867AF538BF4}" presName="circ3" presStyleLbl="vennNode1" presStyleIdx="2" presStyleCnt="3"/>
      <dgm:spPr/>
      <dgm:t>
        <a:bodyPr/>
        <a:lstStyle/>
        <a:p>
          <a:endParaRPr lang="pt-BR"/>
        </a:p>
      </dgm:t>
    </dgm:pt>
    <dgm:pt modelId="{67871874-71A5-4DCB-AA86-95CC5CFEA11A}" type="pres">
      <dgm:prSet presAssocID="{D39387C3-708D-40C7-80BF-8867AF538BF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3E68BDD-0BEF-41A8-8211-0A1D0935988F}" srcId="{F3C6AE75-0F35-4E84-9D42-AFD668B1CDA3}" destId="{D39387C3-708D-40C7-80BF-8867AF538BF4}" srcOrd="2" destOrd="0" parTransId="{81072F0E-9578-4EE2-ADB4-0362E27DB9F9}" sibTransId="{B95CFDE4-4054-49D8-804A-321823E35BB9}"/>
    <dgm:cxn modelId="{1C297A81-1C5D-4D5A-BC18-70181E97C024}" type="presOf" srcId="{D39387C3-708D-40C7-80BF-8867AF538BF4}" destId="{260E1DE4-D670-4763-8923-03A2A3FAFC4B}" srcOrd="0" destOrd="0" presId="urn:microsoft.com/office/officeart/2005/8/layout/venn1"/>
    <dgm:cxn modelId="{8E158D82-8BF7-4D53-90C2-005E72974429}" type="presOf" srcId="{D11D4CAC-0C02-4ECB-A43B-8D4BBA515983}" destId="{ED520FE1-1608-471A-98A6-499EECC96F30}" srcOrd="0" destOrd="0" presId="urn:microsoft.com/office/officeart/2005/8/layout/venn1"/>
    <dgm:cxn modelId="{5AC0727C-C0DB-4358-A29C-6F9AE0246BEB}" srcId="{F3C6AE75-0F35-4E84-9D42-AFD668B1CDA3}" destId="{D11D4CAC-0C02-4ECB-A43B-8D4BBA515983}" srcOrd="1" destOrd="0" parTransId="{F3672CFB-3E22-43EC-A697-20096FF0A6A2}" sibTransId="{DA47A4E7-36A8-4596-8338-75B6CEE24C2B}"/>
    <dgm:cxn modelId="{DA2D43DE-EB3C-42B8-BABD-7ACF396F5204}" type="presOf" srcId="{D39387C3-708D-40C7-80BF-8867AF538BF4}" destId="{67871874-71A5-4DCB-AA86-95CC5CFEA11A}" srcOrd="1" destOrd="0" presId="urn:microsoft.com/office/officeart/2005/8/layout/venn1"/>
    <dgm:cxn modelId="{D0BD1E08-5816-4069-9AF8-4A7D65BE9C92}" type="presOf" srcId="{F3C6AE75-0F35-4E84-9D42-AFD668B1CDA3}" destId="{1221C5AD-6F9A-4D0C-B2EA-8C195BC68084}" srcOrd="0" destOrd="0" presId="urn:microsoft.com/office/officeart/2005/8/layout/venn1"/>
    <dgm:cxn modelId="{6E69F733-126C-4655-A34C-E6216320DA31}" type="presOf" srcId="{D11D4CAC-0C02-4ECB-A43B-8D4BBA515983}" destId="{96033CB3-38D3-4D26-936E-B11AE58E3E28}" srcOrd="1" destOrd="0" presId="urn:microsoft.com/office/officeart/2005/8/layout/venn1"/>
    <dgm:cxn modelId="{DB495AD1-7F0F-4DE1-90D9-8B65F96CC66E}" type="presOf" srcId="{5347D716-B042-4187-84C0-6ED1DAE00E0D}" destId="{9EAF48E0-CB01-4867-B940-B2B727DA0A56}" srcOrd="1" destOrd="0" presId="urn:microsoft.com/office/officeart/2005/8/layout/venn1"/>
    <dgm:cxn modelId="{B8F90D68-8870-48F8-8EE5-5DC0332856BD}" srcId="{F3C6AE75-0F35-4E84-9D42-AFD668B1CDA3}" destId="{5347D716-B042-4187-84C0-6ED1DAE00E0D}" srcOrd="0" destOrd="0" parTransId="{E7AFE9DF-B797-4E6B-9F3F-5EA49A99F3C3}" sibTransId="{E8786535-AFD1-456D-843B-828BCF98B159}"/>
    <dgm:cxn modelId="{2CCEE6C2-6A17-4E87-AECE-639DED7F0FD6}" type="presOf" srcId="{5347D716-B042-4187-84C0-6ED1DAE00E0D}" destId="{1BB034C0-D83E-4037-BCDE-E4FDC8FD5A1A}" srcOrd="0" destOrd="0" presId="urn:microsoft.com/office/officeart/2005/8/layout/venn1"/>
    <dgm:cxn modelId="{739EC5D0-2C0A-4524-8A23-BED06FAF4108}" type="presParOf" srcId="{1221C5AD-6F9A-4D0C-B2EA-8C195BC68084}" destId="{1BB034C0-D83E-4037-BCDE-E4FDC8FD5A1A}" srcOrd="0" destOrd="0" presId="urn:microsoft.com/office/officeart/2005/8/layout/venn1"/>
    <dgm:cxn modelId="{1E91E55E-AB2D-4493-B1DB-4F4D9B3A8062}" type="presParOf" srcId="{1221C5AD-6F9A-4D0C-B2EA-8C195BC68084}" destId="{9EAF48E0-CB01-4867-B940-B2B727DA0A56}" srcOrd="1" destOrd="0" presId="urn:microsoft.com/office/officeart/2005/8/layout/venn1"/>
    <dgm:cxn modelId="{1B114506-E6F7-44AD-B77F-7C90452FB607}" type="presParOf" srcId="{1221C5AD-6F9A-4D0C-B2EA-8C195BC68084}" destId="{ED520FE1-1608-471A-98A6-499EECC96F30}" srcOrd="2" destOrd="0" presId="urn:microsoft.com/office/officeart/2005/8/layout/venn1"/>
    <dgm:cxn modelId="{DCBC92DC-6FB2-4B35-B04E-6DA327790D4C}" type="presParOf" srcId="{1221C5AD-6F9A-4D0C-B2EA-8C195BC68084}" destId="{96033CB3-38D3-4D26-936E-B11AE58E3E28}" srcOrd="3" destOrd="0" presId="urn:microsoft.com/office/officeart/2005/8/layout/venn1"/>
    <dgm:cxn modelId="{204B5F00-6E71-4692-8C6A-2AA5F45FD8F9}" type="presParOf" srcId="{1221C5AD-6F9A-4D0C-B2EA-8C195BC68084}" destId="{260E1DE4-D670-4763-8923-03A2A3FAFC4B}" srcOrd="4" destOrd="0" presId="urn:microsoft.com/office/officeart/2005/8/layout/venn1"/>
    <dgm:cxn modelId="{9494A43B-0228-44C7-92D0-6A8F5E19D5FA}" type="presParOf" srcId="{1221C5AD-6F9A-4D0C-B2EA-8C195BC68084}" destId="{67871874-71A5-4DCB-AA86-95CC5CFEA11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21D651-2AF5-441B-9312-FC2720D79FEB}" type="doc">
      <dgm:prSet loTypeId="urn:microsoft.com/office/officeart/2005/8/layout/hProcess9" loCatId="process" qsTypeId="urn:microsoft.com/office/officeart/2005/8/quickstyle/simple1#1" qsCatId="simple" csTypeId="urn:microsoft.com/office/officeart/2005/8/colors/accent1_2#1" csCatId="accent1" phldr="1"/>
      <dgm:spPr/>
    </dgm:pt>
    <dgm:pt modelId="{4D194B78-0AB8-40E7-8244-870E6016B8B1}">
      <dgm:prSet phldrT="[Texto]" custT="1"/>
      <dgm:spPr>
        <a:solidFill>
          <a:schemeClr val="accent2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Atividades de Inspeção bem executadas </a:t>
          </a:r>
        </a:p>
      </dgm:t>
    </dgm:pt>
    <dgm:pt modelId="{FDEC3D5B-3033-4F71-82FB-99562417F783}" type="parTrans" cxnId="{5EDA140F-1911-421B-9350-D39971FA60B9}">
      <dgm:prSet/>
      <dgm:spPr/>
      <dgm:t>
        <a:bodyPr/>
        <a:lstStyle/>
        <a:p>
          <a:endParaRPr lang="pt-BR"/>
        </a:p>
      </dgm:t>
    </dgm:pt>
    <dgm:pt modelId="{CB2447E2-3A94-4A9C-B94B-F1F52ED1AF01}" type="sibTrans" cxnId="{5EDA140F-1911-421B-9350-D39971FA60B9}">
      <dgm:prSet/>
      <dgm:spPr/>
      <dgm:t>
        <a:bodyPr/>
        <a:lstStyle/>
        <a:p>
          <a:endParaRPr lang="pt-BR"/>
        </a:p>
      </dgm:t>
    </dgm:pt>
    <dgm:pt modelId="{678A9CA8-E25F-4CEC-B031-430AFE241754}">
      <dgm:prSet phldrT="[Texto]" custT="1"/>
      <dgm:spPr>
        <a:solidFill>
          <a:srgbClr val="00B05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Reconhecimento de Equivalência pelos Estados e pelo MAPA</a:t>
          </a:r>
        </a:p>
      </dgm:t>
    </dgm:pt>
    <dgm:pt modelId="{B7A7A719-E8CD-4F7C-A36D-44FB64A6DFE1}" type="parTrans" cxnId="{8505D682-F112-43A8-ACFA-2144A2CB5F09}">
      <dgm:prSet/>
      <dgm:spPr/>
      <dgm:t>
        <a:bodyPr/>
        <a:lstStyle/>
        <a:p>
          <a:endParaRPr lang="pt-BR"/>
        </a:p>
      </dgm:t>
    </dgm:pt>
    <dgm:pt modelId="{69F9F355-B6E8-404F-AC75-46983C2CAA67}" type="sibTrans" cxnId="{8505D682-F112-43A8-ACFA-2144A2CB5F09}">
      <dgm:prSet/>
      <dgm:spPr/>
      <dgm:t>
        <a:bodyPr/>
        <a:lstStyle/>
        <a:p>
          <a:endParaRPr lang="pt-BR"/>
        </a:p>
      </dgm:t>
    </dgm:pt>
    <dgm:pt modelId="{240B0EA7-0B74-41FA-97FA-D57F224931AD}">
      <dgm:prSet phldrT="[Texto]" custT="1"/>
      <dgm:spPr>
        <a:solidFill>
          <a:srgbClr val="FF000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Certificação de Produtos em nível Nacional</a:t>
          </a:r>
        </a:p>
      </dgm:t>
    </dgm:pt>
    <dgm:pt modelId="{1FFC42C3-8ECE-4ADB-82B0-99393409466E}" type="parTrans" cxnId="{50331433-35AB-4A61-8CAB-EA20A5B46F16}">
      <dgm:prSet/>
      <dgm:spPr/>
      <dgm:t>
        <a:bodyPr/>
        <a:lstStyle/>
        <a:p>
          <a:endParaRPr lang="pt-BR"/>
        </a:p>
      </dgm:t>
    </dgm:pt>
    <dgm:pt modelId="{BDC1CFC9-4A1D-4257-86DF-1A81020220CD}" type="sibTrans" cxnId="{50331433-35AB-4A61-8CAB-EA20A5B46F16}">
      <dgm:prSet/>
      <dgm:spPr/>
      <dgm:t>
        <a:bodyPr/>
        <a:lstStyle/>
        <a:p>
          <a:endParaRPr lang="pt-BR"/>
        </a:p>
      </dgm:t>
    </dgm:pt>
    <dgm:pt modelId="{5A9AC5CC-07CA-4A12-B3F3-2F79620D77F5}">
      <dgm:prSet custT="1"/>
      <dgm:spPr>
        <a:solidFill>
          <a:srgbClr val="CC990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Reconhecimento pela Sociedade e Órgãos de Controle</a:t>
          </a:r>
        </a:p>
      </dgm:t>
    </dgm:pt>
    <dgm:pt modelId="{BB916707-D3F2-4CB6-B348-5C9708008417}" type="parTrans" cxnId="{1463ECEF-ABB4-44AC-ACC5-7E2FC855D0B3}">
      <dgm:prSet/>
      <dgm:spPr/>
      <dgm:t>
        <a:bodyPr/>
        <a:lstStyle/>
        <a:p>
          <a:endParaRPr lang="pt-BR"/>
        </a:p>
      </dgm:t>
    </dgm:pt>
    <dgm:pt modelId="{9607C51A-812E-4D2C-BB65-C9FE231DD086}" type="sibTrans" cxnId="{1463ECEF-ABB4-44AC-ACC5-7E2FC855D0B3}">
      <dgm:prSet/>
      <dgm:spPr/>
      <dgm:t>
        <a:bodyPr/>
        <a:lstStyle/>
        <a:p>
          <a:endParaRPr lang="pt-BR"/>
        </a:p>
      </dgm:t>
    </dgm:pt>
    <dgm:pt modelId="{87A3718C-F502-4A9A-8019-9AFDE44909FD}" type="pres">
      <dgm:prSet presAssocID="{5F21D651-2AF5-441B-9312-FC2720D79FEB}" presName="CompostProcess" presStyleCnt="0">
        <dgm:presLayoutVars>
          <dgm:dir/>
          <dgm:resizeHandles val="exact"/>
        </dgm:presLayoutVars>
      </dgm:prSet>
      <dgm:spPr/>
    </dgm:pt>
    <dgm:pt modelId="{53679FDA-5AD3-45BC-BC3C-7499FC6BD5F7}" type="pres">
      <dgm:prSet presAssocID="{5F21D651-2AF5-441B-9312-FC2720D79FEB}" presName="arrow" presStyleLbl="bgShp" presStyleIdx="0" presStyleCnt="1"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3E3BE934-DB3D-4A08-8E5F-15445CAA4A53}" type="pres">
      <dgm:prSet presAssocID="{5F21D651-2AF5-441B-9312-FC2720D79FEB}" presName="linearProcess" presStyleCnt="0"/>
      <dgm:spPr/>
    </dgm:pt>
    <dgm:pt modelId="{5D5CB36B-490F-4A9F-ADCA-48B411759BB3}" type="pres">
      <dgm:prSet presAssocID="{4D194B78-0AB8-40E7-8244-870E6016B8B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FD1519-83A6-4863-8E5A-ABFCADAA8B16}" type="pres">
      <dgm:prSet presAssocID="{CB2447E2-3A94-4A9C-B94B-F1F52ED1AF01}" presName="sibTrans" presStyleCnt="0"/>
      <dgm:spPr/>
    </dgm:pt>
    <dgm:pt modelId="{BFFB66CF-5F99-4A35-A29F-7ACCC3FCD09D}" type="pres">
      <dgm:prSet presAssocID="{678A9CA8-E25F-4CEC-B031-430AFE241754}" presName="textNode" presStyleLbl="node1" presStyleIdx="1" presStyleCnt="4" custScaleX="1226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621BF2-F442-4691-9C90-3C62EB48845C}" type="pres">
      <dgm:prSet presAssocID="{69F9F355-B6E8-404F-AC75-46983C2CAA67}" presName="sibTrans" presStyleCnt="0"/>
      <dgm:spPr/>
    </dgm:pt>
    <dgm:pt modelId="{98209631-2EE4-4EF3-B3B3-1FF57A85BB0C}" type="pres">
      <dgm:prSet presAssocID="{240B0EA7-0B74-41FA-97FA-D57F224931A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C8A91-4C27-4B91-BEBC-95B3DE11E7E2}" type="pres">
      <dgm:prSet presAssocID="{BDC1CFC9-4A1D-4257-86DF-1A81020220CD}" presName="sibTrans" presStyleCnt="0"/>
      <dgm:spPr/>
    </dgm:pt>
    <dgm:pt modelId="{02D04B98-0235-42F9-93BB-719A4CC0A117}" type="pres">
      <dgm:prSet presAssocID="{5A9AC5CC-07CA-4A12-B3F3-2F79620D77F5}" presName="textNode" presStyleLbl="node1" presStyleIdx="3" presStyleCnt="4" custScaleX="1205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63ECEF-ABB4-44AC-ACC5-7E2FC855D0B3}" srcId="{5F21D651-2AF5-441B-9312-FC2720D79FEB}" destId="{5A9AC5CC-07CA-4A12-B3F3-2F79620D77F5}" srcOrd="3" destOrd="0" parTransId="{BB916707-D3F2-4CB6-B348-5C9708008417}" sibTransId="{9607C51A-812E-4D2C-BB65-C9FE231DD086}"/>
    <dgm:cxn modelId="{50331433-35AB-4A61-8CAB-EA20A5B46F16}" srcId="{5F21D651-2AF5-441B-9312-FC2720D79FEB}" destId="{240B0EA7-0B74-41FA-97FA-D57F224931AD}" srcOrd="2" destOrd="0" parTransId="{1FFC42C3-8ECE-4ADB-82B0-99393409466E}" sibTransId="{BDC1CFC9-4A1D-4257-86DF-1A81020220CD}"/>
    <dgm:cxn modelId="{0AD20F5C-A69B-4B56-9A76-066E924FDEE9}" type="presOf" srcId="{5F21D651-2AF5-441B-9312-FC2720D79FEB}" destId="{87A3718C-F502-4A9A-8019-9AFDE44909FD}" srcOrd="0" destOrd="0" presId="urn:microsoft.com/office/officeart/2005/8/layout/hProcess9"/>
    <dgm:cxn modelId="{5F5A8B27-33E4-4A40-B35B-6D85AAE196F8}" type="presOf" srcId="{4D194B78-0AB8-40E7-8244-870E6016B8B1}" destId="{5D5CB36B-490F-4A9F-ADCA-48B411759BB3}" srcOrd="0" destOrd="0" presId="urn:microsoft.com/office/officeart/2005/8/layout/hProcess9"/>
    <dgm:cxn modelId="{1725C8E6-2696-4C4E-B499-6E01308BDFC9}" type="presOf" srcId="{678A9CA8-E25F-4CEC-B031-430AFE241754}" destId="{BFFB66CF-5F99-4A35-A29F-7ACCC3FCD09D}" srcOrd="0" destOrd="0" presId="urn:microsoft.com/office/officeart/2005/8/layout/hProcess9"/>
    <dgm:cxn modelId="{5EDA140F-1911-421B-9350-D39971FA60B9}" srcId="{5F21D651-2AF5-441B-9312-FC2720D79FEB}" destId="{4D194B78-0AB8-40E7-8244-870E6016B8B1}" srcOrd="0" destOrd="0" parTransId="{FDEC3D5B-3033-4F71-82FB-99562417F783}" sibTransId="{CB2447E2-3A94-4A9C-B94B-F1F52ED1AF01}"/>
    <dgm:cxn modelId="{DB07C315-75F2-420F-80A4-8F9CFFB5D9BD}" type="presOf" srcId="{5A9AC5CC-07CA-4A12-B3F3-2F79620D77F5}" destId="{02D04B98-0235-42F9-93BB-719A4CC0A117}" srcOrd="0" destOrd="0" presId="urn:microsoft.com/office/officeart/2005/8/layout/hProcess9"/>
    <dgm:cxn modelId="{82300D9F-9D75-4C5A-A614-BDF9BA86DA43}" type="presOf" srcId="{240B0EA7-0B74-41FA-97FA-D57F224931AD}" destId="{98209631-2EE4-4EF3-B3B3-1FF57A85BB0C}" srcOrd="0" destOrd="0" presId="urn:microsoft.com/office/officeart/2005/8/layout/hProcess9"/>
    <dgm:cxn modelId="{8505D682-F112-43A8-ACFA-2144A2CB5F09}" srcId="{5F21D651-2AF5-441B-9312-FC2720D79FEB}" destId="{678A9CA8-E25F-4CEC-B031-430AFE241754}" srcOrd="1" destOrd="0" parTransId="{B7A7A719-E8CD-4F7C-A36D-44FB64A6DFE1}" sibTransId="{69F9F355-B6E8-404F-AC75-46983C2CAA67}"/>
    <dgm:cxn modelId="{F9B58D80-06AC-4B50-8082-DE02614F3B9A}" type="presParOf" srcId="{87A3718C-F502-4A9A-8019-9AFDE44909FD}" destId="{53679FDA-5AD3-45BC-BC3C-7499FC6BD5F7}" srcOrd="0" destOrd="0" presId="urn:microsoft.com/office/officeart/2005/8/layout/hProcess9"/>
    <dgm:cxn modelId="{2F6879ED-4F6C-49DE-80B0-D86A93EF0C5A}" type="presParOf" srcId="{87A3718C-F502-4A9A-8019-9AFDE44909FD}" destId="{3E3BE934-DB3D-4A08-8E5F-15445CAA4A53}" srcOrd="1" destOrd="0" presId="urn:microsoft.com/office/officeart/2005/8/layout/hProcess9"/>
    <dgm:cxn modelId="{552999E2-942D-4077-8309-F749A74095CE}" type="presParOf" srcId="{3E3BE934-DB3D-4A08-8E5F-15445CAA4A53}" destId="{5D5CB36B-490F-4A9F-ADCA-48B411759BB3}" srcOrd="0" destOrd="0" presId="urn:microsoft.com/office/officeart/2005/8/layout/hProcess9"/>
    <dgm:cxn modelId="{0672F1C1-D4DE-426C-9B50-93B1AA9427DC}" type="presParOf" srcId="{3E3BE934-DB3D-4A08-8E5F-15445CAA4A53}" destId="{BEFD1519-83A6-4863-8E5A-ABFCADAA8B16}" srcOrd="1" destOrd="0" presId="urn:microsoft.com/office/officeart/2005/8/layout/hProcess9"/>
    <dgm:cxn modelId="{E5173661-BCC4-4C62-ADD9-52FBFCC21CCB}" type="presParOf" srcId="{3E3BE934-DB3D-4A08-8E5F-15445CAA4A53}" destId="{BFFB66CF-5F99-4A35-A29F-7ACCC3FCD09D}" srcOrd="2" destOrd="0" presId="urn:microsoft.com/office/officeart/2005/8/layout/hProcess9"/>
    <dgm:cxn modelId="{9E751C3A-F495-491D-B850-05D157B29102}" type="presParOf" srcId="{3E3BE934-DB3D-4A08-8E5F-15445CAA4A53}" destId="{62621BF2-F442-4691-9C90-3C62EB48845C}" srcOrd="3" destOrd="0" presId="urn:microsoft.com/office/officeart/2005/8/layout/hProcess9"/>
    <dgm:cxn modelId="{7CB5640E-D707-4BE6-879C-24AAFC3CFD73}" type="presParOf" srcId="{3E3BE934-DB3D-4A08-8E5F-15445CAA4A53}" destId="{98209631-2EE4-4EF3-B3B3-1FF57A85BB0C}" srcOrd="4" destOrd="0" presId="urn:microsoft.com/office/officeart/2005/8/layout/hProcess9"/>
    <dgm:cxn modelId="{35A70DBC-A512-44D6-9AB2-417AE757D457}" type="presParOf" srcId="{3E3BE934-DB3D-4A08-8E5F-15445CAA4A53}" destId="{63CC8A91-4C27-4B91-BEBC-95B3DE11E7E2}" srcOrd="5" destOrd="0" presId="urn:microsoft.com/office/officeart/2005/8/layout/hProcess9"/>
    <dgm:cxn modelId="{BFA3578F-212B-4039-82CA-55C5F34E362B}" type="presParOf" srcId="{3E3BE934-DB3D-4A08-8E5F-15445CAA4A53}" destId="{02D04B98-0235-42F9-93BB-719A4CC0A11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B7C433-45E1-4A0D-A1B4-B0C109CE1055}" type="doc">
      <dgm:prSet loTypeId="urn:microsoft.com/office/officeart/2011/layout/HexagonRadial" loCatId="officeonline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pt-BR"/>
        </a:p>
      </dgm:t>
    </dgm:pt>
    <dgm:pt modelId="{2938C6B7-E180-47B9-89A8-48C3DC87B346}">
      <dgm:prSet phldrT="[Texto]"/>
      <dgm:spPr>
        <a:solidFill>
          <a:srgbClr val="92D05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b="1" dirty="0">
              <a:solidFill>
                <a:schemeClr val="tx1"/>
              </a:solidFill>
            </a:rPr>
            <a:t>Implantação de Programas de Autocontrole – </a:t>
          </a:r>
          <a:r>
            <a:rPr lang="pt-BR" b="1" dirty="0" err="1">
              <a:solidFill>
                <a:schemeClr val="tx1"/>
              </a:solidFill>
            </a:rPr>
            <a:t>PAC’s</a:t>
          </a:r>
          <a:r>
            <a:rPr lang="pt-BR" b="1" dirty="0">
              <a:solidFill>
                <a:schemeClr val="tx1"/>
              </a:solidFill>
            </a:rPr>
            <a:t> </a:t>
          </a:r>
        </a:p>
      </dgm:t>
    </dgm:pt>
    <dgm:pt modelId="{E5A85B39-5ACF-44CF-899B-1825E4386D47}" type="parTrans" cxnId="{25CE2B65-B4AF-45F4-A74B-B8C1DDBE9469}">
      <dgm:prSet/>
      <dgm:spPr/>
      <dgm:t>
        <a:bodyPr/>
        <a:lstStyle/>
        <a:p>
          <a:endParaRPr lang="pt-BR"/>
        </a:p>
      </dgm:t>
    </dgm:pt>
    <dgm:pt modelId="{BF2D2ADA-C204-4E31-ABDB-F5094398D600}" type="sibTrans" cxnId="{25CE2B65-B4AF-45F4-A74B-B8C1DDBE9469}">
      <dgm:prSet/>
      <dgm:spPr/>
      <dgm:t>
        <a:bodyPr/>
        <a:lstStyle/>
        <a:p>
          <a:endParaRPr lang="pt-BR"/>
        </a:p>
      </dgm:t>
    </dgm:pt>
    <dgm:pt modelId="{4FC59F35-8160-4C48-BFB8-B25F3BEF41F2}">
      <dgm:prSet phldrT="[Texto]"/>
      <dgm:spPr>
        <a:solidFill>
          <a:schemeClr val="accent4">
            <a:lumMod val="60000"/>
            <a:lumOff val="40000"/>
          </a:schemeClr>
        </a:solidFill>
        <a:ln>
          <a:solidFill>
            <a:srgbClr val="FF6600"/>
          </a:solidFill>
        </a:ln>
      </dgm:spPr>
      <dgm:t>
        <a:bodyPr/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400" b="1" dirty="0">
              <a:solidFill>
                <a:schemeClr val="tx1"/>
              </a:solidFill>
            </a:rPr>
            <a:t>Instalações</a:t>
          </a:r>
          <a:r>
            <a:rPr lang="pt-BR" sz="2400" b="1" dirty="0"/>
            <a:t> </a:t>
          </a:r>
          <a:r>
            <a:rPr lang="pt-BR" sz="2400" b="1" dirty="0">
              <a:solidFill>
                <a:schemeClr val="tx1"/>
              </a:solidFill>
            </a:rPr>
            <a:t>e</a:t>
          </a:r>
          <a:r>
            <a:rPr lang="pt-BR" sz="2400" b="1" dirty="0"/>
            <a:t> </a:t>
          </a:r>
          <a:r>
            <a:rPr lang="pt-BR" sz="2400" b="1" dirty="0">
              <a:solidFill>
                <a:schemeClr val="tx1"/>
              </a:solidFill>
            </a:rPr>
            <a:t>equipamentos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dirty="0"/>
        </a:p>
      </dgm:t>
    </dgm:pt>
    <dgm:pt modelId="{E5C7CA35-D7E0-4734-9FC2-859D9B68B921}" type="parTrans" cxnId="{EE22EFF0-001A-471E-8150-95C24E46BE45}">
      <dgm:prSet/>
      <dgm:spPr/>
      <dgm:t>
        <a:bodyPr/>
        <a:lstStyle/>
        <a:p>
          <a:endParaRPr lang="pt-BR"/>
        </a:p>
      </dgm:t>
    </dgm:pt>
    <dgm:pt modelId="{4C8E157A-9F5F-4B9B-9E6C-EC46A7885BDF}" type="sibTrans" cxnId="{EE22EFF0-001A-471E-8150-95C24E46BE45}">
      <dgm:prSet/>
      <dgm:spPr/>
      <dgm:t>
        <a:bodyPr/>
        <a:lstStyle/>
        <a:p>
          <a:endParaRPr lang="pt-BR"/>
        </a:p>
      </dgm:t>
    </dgm:pt>
    <dgm:pt modelId="{49D1EB7A-B6EB-45B3-B149-FD2403F5D280}">
      <dgm:prSet phldrT="[Texto]"/>
      <dgm:spPr>
        <a:solidFill>
          <a:schemeClr val="accent3">
            <a:lumMod val="40000"/>
            <a:lumOff val="60000"/>
          </a:schemeClr>
        </a:solidFill>
        <a:ln>
          <a:solidFill>
            <a:srgbClr val="FF6600"/>
          </a:solidFill>
        </a:ln>
      </dgm:spPr>
      <dgm:t>
        <a:bodyPr/>
        <a:lstStyle/>
        <a:p>
          <a:r>
            <a:rPr lang="pt-BR" b="1" dirty="0">
              <a:solidFill>
                <a:schemeClr val="tx1"/>
              </a:solidFill>
            </a:rPr>
            <a:t>Análises regulares de água e produtos </a:t>
          </a:r>
        </a:p>
      </dgm:t>
    </dgm:pt>
    <dgm:pt modelId="{539BC765-35D2-49C7-870A-989AEDFB10BE}" type="parTrans" cxnId="{D0E88A64-3CD7-4418-AADA-8C5701A22C9C}">
      <dgm:prSet/>
      <dgm:spPr/>
      <dgm:t>
        <a:bodyPr/>
        <a:lstStyle/>
        <a:p>
          <a:endParaRPr lang="pt-BR"/>
        </a:p>
      </dgm:t>
    </dgm:pt>
    <dgm:pt modelId="{A2730682-E460-46E5-A0E6-91DC8531E00A}" type="sibTrans" cxnId="{D0E88A64-3CD7-4418-AADA-8C5701A22C9C}">
      <dgm:prSet/>
      <dgm:spPr/>
      <dgm:t>
        <a:bodyPr/>
        <a:lstStyle/>
        <a:p>
          <a:endParaRPr lang="pt-BR"/>
        </a:p>
      </dgm:t>
    </dgm:pt>
    <dgm:pt modelId="{78E3A86E-A876-4FA0-A741-30E8089A9617}">
      <dgm:prSet phldrT="[Texto]"/>
      <dgm:spPr>
        <a:solidFill>
          <a:srgbClr val="00206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b="1" dirty="0"/>
            <a:t>Cumprimento de </a:t>
          </a:r>
          <a:r>
            <a:rPr lang="pt-BR" b="1" dirty="0" err="1"/>
            <a:t>RTIQ’s</a:t>
          </a:r>
          <a:endParaRPr lang="pt-BR" b="1" dirty="0"/>
        </a:p>
      </dgm:t>
    </dgm:pt>
    <dgm:pt modelId="{F8AA46E5-ABD3-4F0A-9B30-5C35551451BA}" type="parTrans" cxnId="{94D4BA15-ACE3-48BB-946C-9DBF299489A4}">
      <dgm:prSet/>
      <dgm:spPr/>
      <dgm:t>
        <a:bodyPr/>
        <a:lstStyle/>
        <a:p>
          <a:endParaRPr lang="pt-BR"/>
        </a:p>
      </dgm:t>
    </dgm:pt>
    <dgm:pt modelId="{4E7A8358-D7AB-4C77-8EF4-F22BD2141B54}" type="sibTrans" cxnId="{94D4BA15-ACE3-48BB-946C-9DBF299489A4}">
      <dgm:prSet/>
      <dgm:spPr/>
      <dgm:t>
        <a:bodyPr/>
        <a:lstStyle/>
        <a:p>
          <a:endParaRPr lang="pt-BR"/>
        </a:p>
      </dgm:t>
    </dgm:pt>
    <dgm:pt modelId="{2B64CB34-20C1-4265-B656-4E74DB6D4B7B}">
      <dgm:prSet phldrT="[Texto]"/>
      <dgm:spPr>
        <a:solidFill>
          <a:schemeClr val="accent2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b="1" dirty="0"/>
            <a:t>Atendimento às exigências do SI</a:t>
          </a:r>
        </a:p>
      </dgm:t>
    </dgm:pt>
    <dgm:pt modelId="{5FB05A4F-F506-4FAB-8FD6-D5ADAF5B8D2A}" type="parTrans" cxnId="{7DD9BC2F-7CD1-453D-B867-A15CA737E435}">
      <dgm:prSet/>
      <dgm:spPr/>
      <dgm:t>
        <a:bodyPr/>
        <a:lstStyle/>
        <a:p>
          <a:endParaRPr lang="pt-BR"/>
        </a:p>
      </dgm:t>
    </dgm:pt>
    <dgm:pt modelId="{9277BDED-4A88-4F37-966A-3F4E8E83CBF3}" type="sibTrans" cxnId="{7DD9BC2F-7CD1-453D-B867-A15CA737E435}">
      <dgm:prSet/>
      <dgm:spPr/>
      <dgm:t>
        <a:bodyPr/>
        <a:lstStyle/>
        <a:p>
          <a:endParaRPr lang="pt-BR"/>
        </a:p>
      </dgm:t>
    </dgm:pt>
    <dgm:pt modelId="{01AF73AB-7BCD-42A1-B2A3-32805B3F1ECA}">
      <dgm:prSet phldrT="[Texto]"/>
      <dgm:spPr>
        <a:solidFill>
          <a:schemeClr val="accent6">
            <a:lumMod val="60000"/>
            <a:lumOff val="40000"/>
          </a:schemeClr>
        </a:solidFill>
        <a:ln>
          <a:solidFill>
            <a:srgbClr val="FF6600"/>
          </a:solidFill>
        </a:ln>
      </dgm:spPr>
      <dgm:t>
        <a:bodyPr/>
        <a:lstStyle/>
        <a:p>
          <a:r>
            <a:rPr lang="pt-BR" b="1" dirty="0">
              <a:solidFill>
                <a:schemeClr val="tx1"/>
              </a:solidFill>
            </a:rPr>
            <a:t>Aprovação dos projetos e rótulos</a:t>
          </a:r>
        </a:p>
      </dgm:t>
    </dgm:pt>
    <dgm:pt modelId="{84D05831-0B5A-453B-9397-2F35B5F4844B}" type="parTrans" cxnId="{141C1C41-ABB1-476B-9849-3B5D85FB9C50}">
      <dgm:prSet/>
      <dgm:spPr/>
      <dgm:t>
        <a:bodyPr/>
        <a:lstStyle/>
        <a:p>
          <a:endParaRPr lang="pt-BR"/>
        </a:p>
      </dgm:t>
    </dgm:pt>
    <dgm:pt modelId="{2C76B6D7-8F99-4597-B50C-1A220439F51B}" type="sibTrans" cxnId="{141C1C41-ABB1-476B-9849-3B5D85FB9C50}">
      <dgm:prSet/>
      <dgm:spPr/>
      <dgm:t>
        <a:bodyPr/>
        <a:lstStyle/>
        <a:p>
          <a:endParaRPr lang="pt-BR"/>
        </a:p>
      </dgm:t>
    </dgm:pt>
    <dgm:pt modelId="{FED06699-39E9-49C3-925D-85BDFEA8D6F3}">
      <dgm:prSet phldrT="[Texto]" custT="1"/>
      <dgm:spPr>
        <a:solidFill>
          <a:schemeClr val="tx2">
            <a:lumMod val="40000"/>
            <a:lumOff val="60000"/>
          </a:schemeClr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Rastreabilidade</a:t>
          </a:r>
        </a:p>
      </dgm:t>
    </dgm:pt>
    <dgm:pt modelId="{1764E171-0611-45BE-A737-2B0367D3B6A6}" type="parTrans" cxnId="{A8317C05-6546-4789-BDA7-2DCDCF1B2428}">
      <dgm:prSet/>
      <dgm:spPr/>
      <dgm:t>
        <a:bodyPr/>
        <a:lstStyle/>
        <a:p>
          <a:endParaRPr lang="pt-BR"/>
        </a:p>
      </dgm:t>
    </dgm:pt>
    <dgm:pt modelId="{F8D663C2-E549-4B4C-9C3F-76687AE0BC2C}" type="sibTrans" cxnId="{A8317C05-6546-4789-BDA7-2DCDCF1B2428}">
      <dgm:prSet/>
      <dgm:spPr/>
      <dgm:t>
        <a:bodyPr/>
        <a:lstStyle/>
        <a:p>
          <a:endParaRPr lang="pt-BR"/>
        </a:p>
      </dgm:t>
    </dgm:pt>
    <dgm:pt modelId="{9BA9EE4F-12CF-43A1-A1CC-27F2B6F91551}" type="pres">
      <dgm:prSet presAssocID="{90B7C433-45E1-4A0D-A1B4-B0C109CE105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D79ACA35-079B-4479-883C-EB617B7C060B}" type="pres">
      <dgm:prSet presAssocID="{2938C6B7-E180-47B9-89A8-48C3DC87B346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pt-BR"/>
        </a:p>
      </dgm:t>
    </dgm:pt>
    <dgm:pt modelId="{63B8DEDD-6EA1-4485-A64B-491A39040943}" type="pres">
      <dgm:prSet presAssocID="{4FC59F35-8160-4C48-BFB8-B25F3BEF41F2}" presName="Accent1" presStyleCnt="0"/>
      <dgm:spPr/>
    </dgm:pt>
    <dgm:pt modelId="{59F6C249-4ACF-48B2-912D-5298499E41C2}" type="pres">
      <dgm:prSet presAssocID="{4FC59F35-8160-4C48-BFB8-B25F3BEF41F2}" presName="Accent" presStyleLbl="bgShp" presStyleIdx="0" presStyleCnt="6"/>
      <dgm:spPr/>
    </dgm:pt>
    <dgm:pt modelId="{4F37C6EC-62CD-41F1-9F65-09CF5519EE2A}" type="pres">
      <dgm:prSet presAssocID="{4FC59F35-8160-4C48-BFB8-B25F3BEF41F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6B59D1-080D-4D17-BFE4-9773FBD51AF0}" type="pres">
      <dgm:prSet presAssocID="{49D1EB7A-B6EB-45B3-B149-FD2403F5D280}" presName="Accent2" presStyleCnt="0"/>
      <dgm:spPr/>
    </dgm:pt>
    <dgm:pt modelId="{CA77A363-8BE1-42C3-86C8-A399484DBDC4}" type="pres">
      <dgm:prSet presAssocID="{49D1EB7A-B6EB-45B3-B149-FD2403F5D280}" presName="Accent" presStyleLbl="bgShp" presStyleIdx="1" presStyleCnt="6"/>
      <dgm:spPr/>
    </dgm:pt>
    <dgm:pt modelId="{2F3A0851-046B-4FA7-9514-D225CF8526A3}" type="pres">
      <dgm:prSet presAssocID="{49D1EB7A-B6EB-45B3-B149-FD2403F5D28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259ED1-558F-4204-9782-C2E0F74DA3B6}" type="pres">
      <dgm:prSet presAssocID="{78E3A86E-A876-4FA0-A741-30E8089A9617}" presName="Accent3" presStyleCnt="0"/>
      <dgm:spPr/>
    </dgm:pt>
    <dgm:pt modelId="{0BE9D094-049A-4412-9D13-9102263B7D9F}" type="pres">
      <dgm:prSet presAssocID="{78E3A86E-A876-4FA0-A741-30E8089A9617}" presName="Accent" presStyleLbl="bgShp" presStyleIdx="2" presStyleCnt="6"/>
      <dgm:spPr/>
    </dgm:pt>
    <dgm:pt modelId="{9949981C-1807-47DB-85ED-44E7F21B142E}" type="pres">
      <dgm:prSet presAssocID="{78E3A86E-A876-4FA0-A741-30E8089A9617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0729C2C-D01C-4C45-B2B6-2BE7D79051F6}" type="pres">
      <dgm:prSet presAssocID="{2B64CB34-20C1-4265-B656-4E74DB6D4B7B}" presName="Accent4" presStyleCnt="0"/>
      <dgm:spPr/>
    </dgm:pt>
    <dgm:pt modelId="{CEC63FD0-43D1-499F-AF68-39CCA2E715AB}" type="pres">
      <dgm:prSet presAssocID="{2B64CB34-20C1-4265-B656-4E74DB6D4B7B}" presName="Accent" presStyleLbl="bgShp" presStyleIdx="3" presStyleCnt="6"/>
      <dgm:spPr/>
    </dgm:pt>
    <dgm:pt modelId="{2B98018E-51ED-4E68-8A8A-0F4227F6CBC8}" type="pres">
      <dgm:prSet presAssocID="{2B64CB34-20C1-4265-B656-4E74DB6D4B7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1D698A-142D-4D5C-A19C-4F2FA307A865}" type="pres">
      <dgm:prSet presAssocID="{01AF73AB-7BCD-42A1-B2A3-32805B3F1ECA}" presName="Accent5" presStyleCnt="0"/>
      <dgm:spPr/>
    </dgm:pt>
    <dgm:pt modelId="{1A375665-7DE6-4470-BBC3-651DF4243FD9}" type="pres">
      <dgm:prSet presAssocID="{01AF73AB-7BCD-42A1-B2A3-32805B3F1ECA}" presName="Accent" presStyleLbl="bgShp" presStyleIdx="4" presStyleCnt="6"/>
      <dgm:spPr/>
    </dgm:pt>
    <dgm:pt modelId="{2E2B1367-68A2-46AB-8DC2-52CE3EFC29A4}" type="pres">
      <dgm:prSet presAssocID="{01AF73AB-7BCD-42A1-B2A3-32805B3F1EC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4E2712-F544-4DCB-8D52-F922BC7EDD82}" type="pres">
      <dgm:prSet presAssocID="{FED06699-39E9-49C3-925D-85BDFEA8D6F3}" presName="Accent6" presStyleCnt="0"/>
      <dgm:spPr/>
    </dgm:pt>
    <dgm:pt modelId="{F1CE29F8-DB21-4E99-A584-0C4AD5EFE30F}" type="pres">
      <dgm:prSet presAssocID="{FED06699-39E9-49C3-925D-85BDFEA8D6F3}" presName="Accent" presStyleLbl="bgShp" presStyleIdx="5" presStyleCnt="6"/>
      <dgm:spPr/>
    </dgm:pt>
    <dgm:pt modelId="{8493A7F7-1F1A-45A8-83F5-9217E63AAD62}" type="pres">
      <dgm:prSet presAssocID="{FED06699-39E9-49C3-925D-85BDFEA8D6F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4D4BA15-ACE3-48BB-946C-9DBF299489A4}" srcId="{2938C6B7-E180-47B9-89A8-48C3DC87B346}" destId="{78E3A86E-A876-4FA0-A741-30E8089A9617}" srcOrd="2" destOrd="0" parTransId="{F8AA46E5-ABD3-4F0A-9B30-5C35551451BA}" sibTransId="{4E7A8358-D7AB-4C77-8EF4-F22BD2141B54}"/>
    <dgm:cxn modelId="{141C1C41-ABB1-476B-9849-3B5D85FB9C50}" srcId="{2938C6B7-E180-47B9-89A8-48C3DC87B346}" destId="{01AF73AB-7BCD-42A1-B2A3-32805B3F1ECA}" srcOrd="4" destOrd="0" parTransId="{84D05831-0B5A-453B-9397-2F35B5F4844B}" sibTransId="{2C76B6D7-8F99-4597-B50C-1A220439F51B}"/>
    <dgm:cxn modelId="{11EB5C74-89F1-4A9C-BEFA-4160C1D3E1F3}" type="presOf" srcId="{2B64CB34-20C1-4265-B656-4E74DB6D4B7B}" destId="{2B98018E-51ED-4E68-8A8A-0F4227F6CBC8}" srcOrd="0" destOrd="0" presId="urn:microsoft.com/office/officeart/2011/layout/HexagonRadial"/>
    <dgm:cxn modelId="{0D76235F-9712-4027-9416-97E3BFE48CDE}" type="presOf" srcId="{01AF73AB-7BCD-42A1-B2A3-32805B3F1ECA}" destId="{2E2B1367-68A2-46AB-8DC2-52CE3EFC29A4}" srcOrd="0" destOrd="0" presId="urn:microsoft.com/office/officeart/2011/layout/HexagonRadial"/>
    <dgm:cxn modelId="{68BBE119-3146-4BAD-95B7-81B30FA18AF8}" type="presOf" srcId="{90B7C433-45E1-4A0D-A1B4-B0C109CE1055}" destId="{9BA9EE4F-12CF-43A1-A1CC-27F2B6F91551}" srcOrd="0" destOrd="0" presId="urn:microsoft.com/office/officeart/2011/layout/HexagonRadial"/>
    <dgm:cxn modelId="{7DD9BC2F-7CD1-453D-B867-A15CA737E435}" srcId="{2938C6B7-E180-47B9-89A8-48C3DC87B346}" destId="{2B64CB34-20C1-4265-B656-4E74DB6D4B7B}" srcOrd="3" destOrd="0" parTransId="{5FB05A4F-F506-4FAB-8FD6-D5ADAF5B8D2A}" sibTransId="{9277BDED-4A88-4F37-966A-3F4E8E83CBF3}"/>
    <dgm:cxn modelId="{EE22EFF0-001A-471E-8150-95C24E46BE45}" srcId="{2938C6B7-E180-47B9-89A8-48C3DC87B346}" destId="{4FC59F35-8160-4C48-BFB8-B25F3BEF41F2}" srcOrd="0" destOrd="0" parTransId="{E5C7CA35-D7E0-4734-9FC2-859D9B68B921}" sibTransId="{4C8E157A-9F5F-4B9B-9E6C-EC46A7885BDF}"/>
    <dgm:cxn modelId="{B9BB2F99-9202-4B42-B3BF-2EEF6DC4829A}" type="presOf" srcId="{49D1EB7A-B6EB-45B3-B149-FD2403F5D280}" destId="{2F3A0851-046B-4FA7-9514-D225CF8526A3}" srcOrd="0" destOrd="0" presId="urn:microsoft.com/office/officeart/2011/layout/HexagonRadial"/>
    <dgm:cxn modelId="{25CE2B65-B4AF-45F4-A74B-B8C1DDBE9469}" srcId="{90B7C433-45E1-4A0D-A1B4-B0C109CE1055}" destId="{2938C6B7-E180-47B9-89A8-48C3DC87B346}" srcOrd="0" destOrd="0" parTransId="{E5A85B39-5ACF-44CF-899B-1825E4386D47}" sibTransId="{BF2D2ADA-C204-4E31-ABDB-F5094398D600}"/>
    <dgm:cxn modelId="{A8317C05-6546-4789-BDA7-2DCDCF1B2428}" srcId="{2938C6B7-E180-47B9-89A8-48C3DC87B346}" destId="{FED06699-39E9-49C3-925D-85BDFEA8D6F3}" srcOrd="5" destOrd="0" parTransId="{1764E171-0611-45BE-A737-2B0367D3B6A6}" sibTransId="{F8D663C2-E549-4B4C-9C3F-76687AE0BC2C}"/>
    <dgm:cxn modelId="{9271EC91-9452-4C1B-B6A5-27777BC52B8E}" type="presOf" srcId="{2938C6B7-E180-47B9-89A8-48C3DC87B346}" destId="{D79ACA35-079B-4479-883C-EB617B7C060B}" srcOrd="0" destOrd="0" presId="urn:microsoft.com/office/officeart/2011/layout/HexagonRadial"/>
    <dgm:cxn modelId="{FDB67131-8861-415D-8A31-418A33B4EDB1}" type="presOf" srcId="{78E3A86E-A876-4FA0-A741-30E8089A9617}" destId="{9949981C-1807-47DB-85ED-44E7F21B142E}" srcOrd="0" destOrd="0" presId="urn:microsoft.com/office/officeart/2011/layout/HexagonRadial"/>
    <dgm:cxn modelId="{D0E88A64-3CD7-4418-AADA-8C5701A22C9C}" srcId="{2938C6B7-E180-47B9-89A8-48C3DC87B346}" destId="{49D1EB7A-B6EB-45B3-B149-FD2403F5D280}" srcOrd="1" destOrd="0" parTransId="{539BC765-35D2-49C7-870A-989AEDFB10BE}" sibTransId="{A2730682-E460-46E5-A0E6-91DC8531E00A}"/>
    <dgm:cxn modelId="{3D6116B4-0848-4F95-AEF7-B5ECA8484AEC}" type="presOf" srcId="{4FC59F35-8160-4C48-BFB8-B25F3BEF41F2}" destId="{4F37C6EC-62CD-41F1-9F65-09CF5519EE2A}" srcOrd="0" destOrd="0" presId="urn:microsoft.com/office/officeart/2011/layout/HexagonRadial"/>
    <dgm:cxn modelId="{ABD38086-2C55-4DC0-A658-01FBFCBB3C07}" type="presOf" srcId="{FED06699-39E9-49C3-925D-85BDFEA8D6F3}" destId="{8493A7F7-1F1A-45A8-83F5-9217E63AAD62}" srcOrd="0" destOrd="0" presId="urn:microsoft.com/office/officeart/2011/layout/HexagonRadial"/>
    <dgm:cxn modelId="{9679CA8C-56C1-48C9-9E22-54A22DE24374}" type="presParOf" srcId="{9BA9EE4F-12CF-43A1-A1CC-27F2B6F91551}" destId="{D79ACA35-079B-4479-883C-EB617B7C060B}" srcOrd="0" destOrd="0" presId="urn:microsoft.com/office/officeart/2011/layout/HexagonRadial"/>
    <dgm:cxn modelId="{D75385EF-34C1-417E-B776-7E83A2980D57}" type="presParOf" srcId="{9BA9EE4F-12CF-43A1-A1CC-27F2B6F91551}" destId="{63B8DEDD-6EA1-4485-A64B-491A39040943}" srcOrd="1" destOrd="0" presId="urn:microsoft.com/office/officeart/2011/layout/HexagonRadial"/>
    <dgm:cxn modelId="{256DA7F0-B4E2-423F-A712-C37E0E9F4DAD}" type="presParOf" srcId="{63B8DEDD-6EA1-4485-A64B-491A39040943}" destId="{59F6C249-4ACF-48B2-912D-5298499E41C2}" srcOrd="0" destOrd="0" presId="urn:microsoft.com/office/officeart/2011/layout/HexagonRadial"/>
    <dgm:cxn modelId="{85B7AD28-7C0F-4CAF-9530-2D9A29FD06BA}" type="presParOf" srcId="{9BA9EE4F-12CF-43A1-A1CC-27F2B6F91551}" destId="{4F37C6EC-62CD-41F1-9F65-09CF5519EE2A}" srcOrd="2" destOrd="0" presId="urn:microsoft.com/office/officeart/2011/layout/HexagonRadial"/>
    <dgm:cxn modelId="{F8369ACF-9A68-4C06-ABF9-D5376BA8B9FE}" type="presParOf" srcId="{9BA9EE4F-12CF-43A1-A1CC-27F2B6F91551}" destId="{D36B59D1-080D-4D17-BFE4-9773FBD51AF0}" srcOrd="3" destOrd="0" presId="urn:microsoft.com/office/officeart/2011/layout/HexagonRadial"/>
    <dgm:cxn modelId="{515E6682-395F-4F24-9C74-1FFDF987BB75}" type="presParOf" srcId="{D36B59D1-080D-4D17-BFE4-9773FBD51AF0}" destId="{CA77A363-8BE1-42C3-86C8-A399484DBDC4}" srcOrd="0" destOrd="0" presId="urn:microsoft.com/office/officeart/2011/layout/HexagonRadial"/>
    <dgm:cxn modelId="{DB13111E-C2A9-49EC-B8DA-FF7E64584447}" type="presParOf" srcId="{9BA9EE4F-12CF-43A1-A1CC-27F2B6F91551}" destId="{2F3A0851-046B-4FA7-9514-D225CF8526A3}" srcOrd="4" destOrd="0" presId="urn:microsoft.com/office/officeart/2011/layout/HexagonRadial"/>
    <dgm:cxn modelId="{0B3B9A15-F029-40B7-B7F0-D9457BF02376}" type="presParOf" srcId="{9BA9EE4F-12CF-43A1-A1CC-27F2B6F91551}" destId="{80259ED1-558F-4204-9782-C2E0F74DA3B6}" srcOrd="5" destOrd="0" presId="urn:microsoft.com/office/officeart/2011/layout/HexagonRadial"/>
    <dgm:cxn modelId="{3E7ABD14-2BF8-444B-A172-1AED81FC4C30}" type="presParOf" srcId="{80259ED1-558F-4204-9782-C2E0F74DA3B6}" destId="{0BE9D094-049A-4412-9D13-9102263B7D9F}" srcOrd="0" destOrd="0" presId="urn:microsoft.com/office/officeart/2011/layout/HexagonRadial"/>
    <dgm:cxn modelId="{2E9C25D7-EE58-4F08-8209-6D0F8B16A12D}" type="presParOf" srcId="{9BA9EE4F-12CF-43A1-A1CC-27F2B6F91551}" destId="{9949981C-1807-47DB-85ED-44E7F21B142E}" srcOrd="6" destOrd="0" presId="urn:microsoft.com/office/officeart/2011/layout/HexagonRadial"/>
    <dgm:cxn modelId="{087FE399-CA62-403C-AA19-0A1F0CE4358F}" type="presParOf" srcId="{9BA9EE4F-12CF-43A1-A1CC-27F2B6F91551}" destId="{40729C2C-D01C-4C45-B2B6-2BE7D79051F6}" srcOrd="7" destOrd="0" presId="urn:microsoft.com/office/officeart/2011/layout/HexagonRadial"/>
    <dgm:cxn modelId="{CC30D3C1-37C6-4984-9D61-C3AF108916F4}" type="presParOf" srcId="{40729C2C-D01C-4C45-B2B6-2BE7D79051F6}" destId="{CEC63FD0-43D1-499F-AF68-39CCA2E715AB}" srcOrd="0" destOrd="0" presId="urn:microsoft.com/office/officeart/2011/layout/HexagonRadial"/>
    <dgm:cxn modelId="{3E6DB7D9-8590-43F1-8EFE-75C5BA9F32E9}" type="presParOf" srcId="{9BA9EE4F-12CF-43A1-A1CC-27F2B6F91551}" destId="{2B98018E-51ED-4E68-8A8A-0F4227F6CBC8}" srcOrd="8" destOrd="0" presId="urn:microsoft.com/office/officeart/2011/layout/HexagonRadial"/>
    <dgm:cxn modelId="{E252CB48-1C53-475B-AFB7-403A7587020D}" type="presParOf" srcId="{9BA9EE4F-12CF-43A1-A1CC-27F2B6F91551}" destId="{C31D698A-142D-4D5C-A19C-4F2FA307A865}" srcOrd="9" destOrd="0" presId="urn:microsoft.com/office/officeart/2011/layout/HexagonRadial"/>
    <dgm:cxn modelId="{0BC0A698-3AF3-49DA-B0F0-838CF2A01E22}" type="presParOf" srcId="{C31D698A-142D-4D5C-A19C-4F2FA307A865}" destId="{1A375665-7DE6-4470-BBC3-651DF4243FD9}" srcOrd="0" destOrd="0" presId="urn:microsoft.com/office/officeart/2011/layout/HexagonRadial"/>
    <dgm:cxn modelId="{C33438F8-DF3D-4209-97F3-CC1CE5D43441}" type="presParOf" srcId="{9BA9EE4F-12CF-43A1-A1CC-27F2B6F91551}" destId="{2E2B1367-68A2-46AB-8DC2-52CE3EFC29A4}" srcOrd="10" destOrd="0" presId="urn:microsoft.com/office/officeart/2011/layout/HexagonRadial"/>
    <dgm:cxn modelId="{2AF8E39B-11C0-4537-BBA6-E636FA70683F}" type="presParOf" srcId="{9BA9EE4F-12CF-43A1-A1CC-27F2B6F91551}" destId="{224E2712-F544-4DCB-8D52-F922BC7EDD82}" srcOrd="11" destOrd="0" presId="urn:microsoft.com/office/officeart/2011/layout/HexagonRadial"/>
    <dgm:cxn modelId="{DCCEFA8A-E3F4-4E0E-9FEC-6B24E6A3D315}" type="presParOf" srcId="{224E2712-F544-4DCB-8D52-F922BC7EDD82}" destId="{F1CE29F8-DB21-4E99-A584-0C4AD5EFE30F}" srcOrd="0" destOrd="0" presId="urn:microsoft.com/office/officeart/2011/layout/HexagonRadial"/>
    <dgm:cxn modelId="{010C9F71-E33D-43F1-A580-490AA79C894A}" type="presParOf" srcId="{9BA9EE4F-12CF-43A1-A1CC-27F2B6F91551}" destId="{8493A7F7-1F1A-45A8-83F5-9217E63AAD6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21D651-2AF5-441B-9312-FC2720D79FEB}" type="doc">
      <dgm:prSet loTypeId="urn:microsoft.com/office/officeart/2005/8/layout/hProcess9" loCatId="process" qsTypeId="urn:microsoft.com/office/officeart/2005/8/quickstyle/simple1#3" qsCatId="simple" csTypeId="urn:microsoft.com/office/officeart/2005/8/colors/accent1_2#3" csCatId="accent1" phldr="1"/>
      <dgm:spPr/>
    </dgm:pt>
    <dgm:pt modelId="{4D194B78-0AB8-40E7-8244-870E6016B8B1}">
      <dgm:prSet phldrT="[Texto]" custT="1"/>
      <dgm:spPr>
        <a:solidFill>
          <a:schemeClr val="accent2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Qualidade e inocuidade dos produtos</a:t>
          </a:r>
        </a:p>
      </dgm:t>
    </dgm:pt>
    <dgm:pt modelId="{FDEC3D5B-3033-4F71-82FB-99562417F783}" type="parTrans" cxnId="{5EDA140F-1911-421B-9350-D39971FA60B9}">
      <dgm:prSet/>
      <dgm:spPr/>
      <dgm:t>
        <a:bodyPr/>
        <a:lstStyle/>
        <a:p>
          <a:endParaRPr lang="pt-BR"/>
        </a:p>
      </dgm:t>
    </dgm:pt>
    <dgm:pt modelId="{CB2447E2-3A94-4A9C-B94B-F1F52ED1AF01}" type="sibTrans" cxnId="{5EDA140F-1911-421B-9350-D39971FA60B9}">
      <dgm:prSet/>
      <dgm:spPr/>
      <dgm:t>
        <a:bodyPr/>
        <a:lstStyle/>
        <a:p>
          <a:endParaRPr lang="pt-BR"/>
        </a:p>
      </dgm:t>
    </dgm:pt>
    <dgm:pt modelId="{678A9CA8-E25F-4CEC-B031-430AFE241754}">
      <dgm:prSet phldrT="[Texto]" custT="1"/>
      <dgm:spPr>
        <a:solidFill>
          <a:srgbClr val="00B05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Indicação pelo Serviço Oficial</a:t>
          </a:r>
        </a:p>
      </dgm:t>
    </dgm:pt>
    <dgm:pt modelId="{B7A7A719-E8CD-4F7C-A36D-44FB64A6DFE1}" type="parTrans" cxnId="{8505D682-F112-43A8-ACFA-2144A2CB5F09}">
      <dgm:prSet/>
      <dgm:spPr/>
      <dgm:t>
        <a:bodyPr/>
        <a:lstStyle/>
        <a:p>
          <a:endParaRPr lang="pt-BR"/>
        </a:p>
      </dgm:t>
    </dgm:pt>
    <dgm:pt modelId="{69F9F355-B6E8-404F-AC75-46983C2CAA67}" type="sibTrans" cxnId="{8505D682-F112-43A8-ACFA-2144A2CB5F09}">
      <dgm:prSet/>
      <dgm:spPr/>
      <dgm:t>
        <a:bodyPr/>
        <a:lstStyle/>
        <a:p>
          <a:endParaRPr lang="pt-BR"/>
        </a:p>
      </dgm:t>
    </dgm:pt>
    <dgm:pt modelId="{240B0EA7-0B74-41FA-97FA-D57F224931AD}">
      <dgm:prSet phldrT="[Texto]" custT="1"/>
      <dgm:spPr>
        <a:solidFill>
          <a:srgbClr val="FF000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Comercialização em nível nacional</a:t>
          </a:r>
        </a:p>
      </dgm:t>
    </dgm:pt>
    <dgm:pt modelId="{1FFC42C3-8ECE-4ADB-82B0-99393409466E}" type="parTrans" cxnId="{50331433-35AB-4A61-8CAB-EA20A5B46F16}">
      <dgm:prSet/>
      <dgm:spPr/>
      <dgm:t>
        <a:bodyPr/>
        <a:lstStyle/>
        <a:p>
          <a:endParaRPr lang="pt-BR"/>
        </a:p>
      </dgm:t>
    </dgm:pt>
    <dgm:pt modelId="{BDC1CFC9-4A1D-4257-86DF-1A81020220CD}" type="sibTrans" cxnId="{50331433-35AB-4A61-8CAB-EA20A5B46F16}">
      <dgm:prSet/>
      <dgm:spPr/>
      <dgm:t>
        <a:bodyPr/>
        <a:lstStyle/>
        <a:p>
          <a:endParaRPr lang="pt-BR"/>
        </a:p>
      </dgm:t>
    </dgm:pt>
    <dgm:pt modelId="{5A9AC5CC-07CA-4A12-B3F3-2F79620D77F5}">
      <dgm:prSet custT="1"/>
      <dgm:spPr>
        <a:solidFill>
          <a:srgbClr val="CC9900"/>
        </a:solidFill>
        <a:ln>
          <a:solidFill>
            <a:srgbClr val="FF6600"/>
          </a:solidFill>
        </a:ln>
      </dgm:spPr>
      <dgm:t>
        <a:bodyPr/>
        <a:lstStyle/>
        <a:p>
          <a:r>
            <a:rPr lang="pt-BR" sz="1800" dirty="0"/>
            <a:t>Reconhecimento pelos Consumidores</a:t>
          </a:r>
        </a:p>
      </dgm:t>
    </dgm:pt>
    <dgm:pt modelId="{BB916707-D3F2-4CB6-B348-5C9708008417}" type="parTrans" cxnId="{1463ECEF-ABB4-44AC-ACC5-7E2FC855D0B3}">
      <dgm:prSet/>
      <dgm:spPr/>
      <dgm:t>
        <a:bodyPr/>
        <a:lstStyle/>
        <a:p>
          <a:endParaRPr lang="pt-BR"/>
        </a:p>
      </dgm:t>
    </dgm:pt>
    <dgm:pt modelId="{9607C51A-812E-4D2C-BB65-C9FE231DD086}" type="sibTrans" cxnId="{1463ECEF-ABB4-44AC-ACC5-7E2FC855D0B3}">
      <dgm:prSet/>
      <dgm:spPr/>
      <dgm:t>
        <a:bodyPr/>
        <a:lstStyle/>
        <a:p>
          <a:endParaRPr lang="pt-BR"/>
        </a:p>
      </dgm:t>
    </dgm:pt>
    <dgm:pt modelId="{87A3718C-F502-4A9A-8019-9AFDE44909FD}" type="pres">
      <dgm:prSet presAssocID="{5F21D651-2AF5-441B-9312-FC2720D79FEB}" presName="CompostProcess" presStyleCnt="0">
        <dgm:presLayoutVars>
          <dgm:dir/>
          <dgm:resizeHandles val="exact"/>
        </dgm:presLayoutVars>
      </dgm:prSet>
      <dgm:spPr/>
    </dgm:pt>
    <dgm:pt modelId="{53679FDA-5AD3-45BC-BC3C-7499FC6BD5F7}" type="pres">
      <dgm:prSet presAssocID="{5F21D651-2AF5-441B-9312-FC2720D79FEB}" presName="arrow" presStyleLbl="bgShp" presStyleIdx="0" presStyleCnt="1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</dgm:spPr>
    </dgm:pt>
    <dgm:pt modelId="{3E3BE934-DB3D-4A08-8E5F-15445CAA4A53}" type="pres">
      <dgm:prSet presAssocID="{5F21D651-2AF5-441B-9312-FC2720D79FEB}" presName="linearProcess" presStyleCnt="0"/>
      <dgm:spPr/>
    </dgm:pt>
    <dgm:pt modelId="{5D5CB36B-490F-4A9F-ADCA-48B411759BB3}" type="pres">
      <dgm:prSet presAssocID="{4D194B78-0AB8-40E7-8244-870E6016B8B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FD1519-83A6-4863-8E5A-ABFCADAA8B16}" type="pres">
      <dgm:prSet presAssocID="{CB2447E2-3A94-4A9C-B94B-F1F52ED1AF01}" presName="sibTrans" presStyleCnt="0"/>
      <dgm:spPr/>
    </dgm:pt>
    <dgm:pt modelId="{BFFB66CF-5F99-4A35-A29F-7ACCC3FCD09D}" type="pres">
      <dgm:prSet presAssocID="{678A9CA8-E25F-4CEC-B031-430AFE24175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621BF2-F442-4691-9C90-3C62EB48845C}" type="pres">
      <dgm:prSet presAssocID="{69F9F355-B6E8-404F-AC75-46983C2CAA67}" presName="sibTrans" presStyleCnt="0"/>
      <dgm:spPr/>
    </dgm:pt>
    <dgm:pt modelId="{98209631-2EE4-4EF3-B3B3-1FF57A85BB0C}" type="pres">
      <dgm:prSet presAssocID="{240B0EA7-0B74-41FA-97FA-D57F224931AD}" presName="textNode" presStyleLbl="node1" presStyleIdx="2" presStyleCnt="4" custScaleX="1147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C8A91-4C27-4B91-BEBC-95B3DE11E7E2}" type="pres">
      <dgm:prSet presAssocID="{BDC1CFC9-4A1D-4257-86DF-1A81020220CD}" presName="sibTrans" presStyleCnt="0"/>
      <dgm:spPr/>
    </dgm:pt>
    <dgm:pt modelId="{02D04B98-0235-42F9-93BB-719A4CC0A117}" type="pres">
      <dgm:prSet presAssocID="{5A9AC5CC-07CA-4A12-B3F3-2F79620D77F5}" presName="textNode" presStyleLbl="node1" presStyleIdx="3" presStyleCnt="4" custScaleX="1073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63ECEF-ABB4-44AC-ACC5-7E2FC855D0B3}" srcId="{5F21D651-2AF5-441B-9312-FC2720D79FEB}" destId="{5A9AC5CC-07CA-4A12-B3F3-2F79620D77F5}" srcOrd="3" destOrd="0" parTransId="{BB916707-D3F2-4CB6-B348-5C9708008417}" sibTransId="{9607C51A-812E-4D2C-BB65-C9FE231DD086}"/>
    <dgm:cxn modelId="{50331433-35AB-4A61-8CAB-EA20A5B46F16}" srcId="{5F21D651-2AF5-441B-9312-FC2720D79FEB}" destId="{240B0EA7-0B74-41FA-97FA-D57F224931AD}" srcOrd="2" destOrd="0" parTransId="{1FFC42C3-8ECE-4ADB-82B0-99393409466E}" sibTransId="{BDC1CFC9-4A1D-4257-86DF-1A81020220CD}"/>
    <dgm:cxn modelId="{5EDA140F-1911-421B-9350-D39971FA60B9}" srcId="{5F21D651-2AF5-441B-9312-FC2720D79FEB}" destId="{4D194B78-0AB8-40E7-8244-870E6016B8B1}" srcOrd="0" destOrd="0" parTransId="{FDEC3D5B-3033-4F71-82FB-99562417F783}" sibTransId="{CB2447E2-3A94-4A9C-B94B-F1F52ED1AF01}"/>
    <dgm:cxn modelId="{5608143C-8A86-457B-93CA-6D8915EB2455}" type="presOf" srcId="{5A9AC5CC-07CA-4A12-B3F3-2F79620D77F5}" destId="{02D04B98-0235-42F9-93BB-719A4CC0A117}" srcOrd="0" destOrd="0" presId="urn:microsoft.com/office/officeart/2005/8/layout/hProcess9"/>
    <dgm:cxn modelId="{D3310764-8B10-4E92-97F9-840492B8A250}" type="presOf" srcId="{5F21D651-2AF5-441B-9312-FC2720D79FEB}" destId="{87A3718C-F502-4A9A-8019-9AFDE44909FD}" srcOrd="0" destOrd="0" presId="urn:microsoft.com/office/officeart/2005/8/layout/hProcess9"/>
    <dgm:cxn modelId="{CD46D479-1F48-4894-80FA-5D2A3712E2ED}" type="presOf" srcId="{240B0EA7-0B74-41FA-97FA-D57F224931AD}" destId="{98209631-2EE4-4EF3-B3B3-1FF57A85BB0C}" srcOrd="0" destOrd="0" presId="urn:microsoft.com/office/officeart/2005/8/layout/hProcess9"/>
    <dgm:cxn modelId="{6139A7B4-1598-411A-BAF9-411C53270088}" type="presOf" srcId="{678A9CA8-E25F-4CEC-B031-430AFE241754}" destId="{BFFB66CF-5F99-4A35-A29F-7ACCC3FCD09D}" srcOrd="0" destOrd="0" presId="urn:microsoft.com/office/officeart/2005/8/layout/hProcess9"/>
    <dgm:cxn modelId="{4EB2AFA5-328A-4959-B521-63BF3BCCEB9B}" type="presOf" srcId="{4D194B78-0AB8-40E7-8244-870E6016B8B1}" destId="{5D5CB36B-490F-4A9F-ADCA-48B411759BB3}" srcOrd="0" destOrd="0" presId="urn:microsoft.com/office/officeart/2005/8/layout/hProcess9"/>
    <dgm:cxn modelId="{8505D682-F112-43A8-ACFA-2144A2CB5F09}" srcId="{5F21D651-2AF5-441B-9312-FC2720D79FEB}" destId="{678A9CA8-E25F-4CEC-B031-430AFE241754}" srcOrd="1" destOrd="0" parTransId="{B7A7A719-E8CD-4F7C-A36D-44FB64A6DFE1}" sibTransId="{69F9F355-B6E8-404F-AC75-46983C2CAA67}"/>
    <dgm:cxn modelId="{729FAB3D-DFA6-4302-AED3-9B2179987C9C}" type="presParOf" srcId="{87A3718C-F502-4A9A-8019-9AFDE44909FD}" destId="{53679FDA-5AD3-45BC-BC3C-7499FC6BD5F7}" srcOrd="0" destOrd="0" presId="urn:microsoft.com/office/officeart/2005/8/layout/hProcess9"/>
    <dgm:cxn modelId="{B8F0E0B5-DD51-4757-ABFB-94D11D1F6758}" type="presParOf" srcId="{87A3718C-F502-4A9A-8019-9AFDE44909FD}" destId="{3E3BE934-DB3D-4A08-8E5F-15445CAA4A53}" srcOrd="1" destOrd="0" presId="urn:microsoft.com/office/officeart/2005/8/layout/hProcess9"/>
    <dgm:cxn modelId="{F6596DA8-D17F-491D-8A62-D2658EFD5048}" type="presParOf" srcId="{3E3BE934-DB3D-4A08-8E5F-15445CAA4A53}" destId="{5D5CB36B-490F-4A9F-ADCA-48B411759BB3}" srcOrd="0" destOrd="0" presId="urn:microsoft.com/office/officeart/2005/8/layout/hProcess9"/>
    <dgm:cxn modelId="{CC2AE607-5627-4493-ACE1-8537BFB1F523}" type="presParOf" srcId="{3E3BE934-DB3D-4A08-8E5F-15445CAA4A53}" destId="{BEFD1519-83A6-4863-8E5A-ABFCADAA8B16}" srcOrd="1" destOrd="0" presId="urn:microsoft.com/office/officeart/2005/8/layout/hProcess9"/>
    <dgm:cxn modelId="{C2320827-79C9-406C-985A-ED428E78742A}" type="presParOf" srcId="{3E3BE934-DB3D-4A08-8E5F-15445CAA4A53}" destId="{BFFB66CF-5F99-4A35-A29F-7ACCC3FCD09D}" srcOrd="2" destOrd="0" presId="urn:microsoft.com/office/officeart/2005/8/layout/hProcess9"/>
    <dgm:cxn modelId="{5D5357D1-1F33-47F4-9B19-BE2499A37F7B}" type="presParOf" srcId="{3E3BE934-DB3D-4A08-8E5F-15445CAA4A53}" destId="{62621BF2-F442-4691-9C90-3C62EB48845C}" srcOrd="3" destOrd="0" presId="urn:microsoft.com/office/officeart/2005/8/layout/hProcess9"/>
    <dgm:cxn modelId="{B4EC6206-8BED-490F-AAF9-E26787745B18}" type="presParOf" srcId="{3E3BE934-DB3D-4A08-8E5F-15445CAA4A53}" destId="{98209631-2EE4-4EF3-B3B3-1FF57A85BB0C}" srcOrd="4" destOrd="0" presId="urn:microsoft.com/office/officeart/2005/8/layout/hProcess9"/>
    <dgm:cxn modelId="{85222098-5471-4939-BD2A-54E40C36429C}" type="presParOf" srcId="{3E3BE934-DB3D-4A08-8E5F-15445CAA4A53}" destId="{63CC8A91-4C27-4B91-BEBC-95B3DE11E7E2}" srcOrd="5" destOrd="0" presId="urn:microsoft.com/office/officeart/2005/8/layout/hProcess9"/>
    <dgm:cxn modelId="{1C0C3AEE-D28A-42F8-98ED-6EDC4EADA0AA}" type="presParOf" srcId="{3E3BE934-DB3D-4A08-8E5F-15445CAA4A53}" destId="{02D04B98-0235-42F9-93BB-719A4CC0A11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Radial Hexagonal"/>
  <dgm:desc val="Use para mostrar um processo sequencial que se relaciona com uma ideia ou tema central. Limitado a seis formas de Nível 2. Funciona melhor com pequenas quantidades de texto. O texto não utilizado não aparece, mas permanecerá disponível se você alternar os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08E358A0-0DC2-4680-A94B-C08EAB78138D}" type="datetimeFigureOut">
              <a:rPr lang="pt-BR" smtClean="0"/>
              <a:t>15/06/2021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DEC9FFA-1D74-4518-8F87-D688BDC72B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23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A Lei 7889/89 define claramente a competência de fiscalização pelo âmbito de comercio do produto fiscalizado. Dessa forma, será submetido à inspeção municipal, os estabelecimentos cujos produtos são comercializados dentro do  município. Será submetido </a:t>
            </a:r>
            <a:r>
              <a:rPr lang="pt-BR" altLang="pt-BR" sz="1100"/>
              <a:t>à</a:t>
            </a:r>
            <a:r>
              <a:rPr lang="pt-BR" altLang="pt-BR"/>
              <a:t> inspeção estadual, os estabelecimentos cujos produtos são comercializados dentro do estado e estará sujeito à inspeção federal, os estabelecimentos que elaboram produtos comercializados em todos o país, ou eventualmente exportados para fora do país.</a:t>
            </a:r>
          </a:p>
          <a:p>
            <a:endParaRPr lang="pt-BR" altLang="pt-BR"/>
          </a:p>
          <a:p>
            <a:r>
              <a:rPr lang="pt-BR" altLang="pt-BR"/>
              <a:t>Quando essa organização foi proposta em 1989, se pensou no compartilhamento de responsabilidades entre as três instancias, entretanto não foi o que acontece na prática. </a:t>
            </a:r>
          </a:p>
        </p:txBody>
      </p:sp>
      <p:sp>
        <p:nvSpPr>
          <p:cNvPr id="25604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67992E26-B00A-4AEA-9517-A5127DC31081}" type="slidenum">
              <a:rPr lang="pt-BR" altLang="pt-BR" sz="1200" b="1"/>
              <a:pPr algn="r"/>
              <a:t>4</a:t>
            </a:fld>
            <a:endParaRPr lang="pt-BR" altLang="pt-BR" sz="1200" b="1"/>
          </a:p>
        </p:txBody>
      </p:sp>
    </p:spTree>
    <p:extLst>
      <p:ext uri="{BB962C8B-B14F-4D97-AF65-F5344CB8AC3E}">
        <p14:creationId xmlns:p14="http://schemas.microsoft.com/office/powerpoint/2010/main" val="222002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755393"/>
            <a:ext cx="6551168" cy="1325563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67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EDD6BC-F554-48B5-9996-645D4431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FD120-A0F9-4E28-97CD-DD4FFBC22CFD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1C8F38-377F-4559-B832-BF70BEB4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069F94-8D5C-4056-84C0-CC1F522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40DB60-5870-4942-90FA-F0D9BA2DC5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78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648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3CE374-FA82-4F4B-946A-C1078DF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4FF6A-CADF-4973-B133-8D20545F03E6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45A995-8A28-4412-A918-1832B4CE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95CDA4-B6D9-4F21-BA46-5EB818A2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57E33-FADA-44EB-8842-23D39CA52D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769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0E8568-DFB9-4018-BEC0-9D6B7A42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09FD-C109-4241-B3CC-B8EFF6BBC463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7B770C-2AAB-459B-88E9-3ED2DBD8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CFB39-0E03-4B8C-BE0A-63F47B66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CC359-0B7C-40A3-A5D0-9391E07833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515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4AE350-108A-4301-B29B-D561C841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18809-6813-44DA-AD0E-9AC16C7001B2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0F49D-C3FF-4289-9563-D1DC84ED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E56A3-3310-48F8-9C5A-36C79645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A7EC4-BBD6-43F8-9797-886E591D77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87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667039-B405-43C0-B8AF-777C46AD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F5E2-4694-49D7-97E8-C68A9341E39B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ACDDF1-1476-4C40-90D5-50AA2D15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979016-A75D-4C4A-B808-E1D4C083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5C78-7B4B-48AD-BE58-CFB85F9A2F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289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FE853A3-E10A-40D5-BBB8-4B0A6C12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DEE50-F339-45F0-BDB9-063F09F72108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48FCFA9-7521-49FF-8A2C-FBC3EEB4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6846F9E-2BDD-4023-94D9-F93AD57F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98E23-1079-4D74-8ECC-2F1AE8BF2E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441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6F324F2-A667-4917-A6B8-72463B40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A0B0E-6093-425C-A2A5-62DF5CC8A117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2A61695-3E76-4F9F-A853-1FEE3C5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6899928-D6A6-41E2-81F3-9ECEED97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049AC-73B3-4E7E-A6E6-B9BCE3B800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47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7456EDE-A831-44FB-8C32-A2BDAE2B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12313-8A5A-4C33-92AA-133B5C7BE6E6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20A9EF6-12F9-409E-B44E-9B929202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142EC-E5D9-4ED3-99EB-1B5CD0BA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643C-22FF-4FF6-A1CE-46FF5252D6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34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B88464A-CFC2-49C4-AB21-6776306C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FBEB-48CD-4AC5-87B8-AF2DA616795D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3E490A9-8A7D-43B1-892C-0F8109FC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BC1B7D9D-E4DB-4387-88B7-E1D809D0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D29A-70D2-4706-A0B3-95A813D021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32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E034-6A7F-4A87-98A9-6B405AC8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379A-D3BA-47CC-8C13-4D25441DE268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8986A0-C8E6-421D-8936-976D3C25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F645E4-A29A-483B-AE09-25AD594E2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CB5D15-3F55-4F0E-8545-6068F4D406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727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3C03754-5561-49FF-A623-9DBB305D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9A4A0-8CFE-49CC-B03A-6620ABB398BE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FBA325F-A475-41D6-8759-11D3C5F4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7F96720-5C22-4B15-BE05-C99972D0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D6955-BE9B-4253-8E4A-18E2D295CE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294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BF06FB2-7DA3-4F41-A546-75C0C1A9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94A5-AAB3-418F-A371-8C9B374235CC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ADB856E-A08D-4D81-BD7A-97C39E6D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AA33078-E775-4983-B3A1-8CB48BF9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45CED-529D-4F6A-8CD4-3D24AC9CD9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09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98872E-E4EE-47E9-B485-C0D77E33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3ADA-2241-4969-A935-CEE2F0047048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3A9F32-1B98-402D-BD02-8C7ED062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99696F-49BC-4B6A-8541-9D91BB50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EE15-5996-4F2A-9174-1D12378D0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20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193575-46C1-4F7E-BF90-E851D52A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FC6B7-0F91-4D71-A75E-6926513F8AF2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2C55E5-65BA-4F27-9675-E0FEC5A9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553D21-5AFB-40E0-9CE0-FE447615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457A8-6928-4CEE-887D-63AEA5FFCB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40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755393"/>
            <a:ext cx="6551168" cy="1325563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959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792" y="1600201"/>
            <a:ext cx="10211607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A0C54A-83C3-4465-900D-BA46457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BD2D4-D9C7-4B69-8310-DDAA44172008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CE005-C98F-43A1-A1D6-56E73560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16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99ADDF-289C-4CD0-8042-71DE8838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2AAE-1798-47BA-B434-D5F4C298417E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E3A2DC-8545-439D-AE16-B5006522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2F45D-5109-440B-937D-81F69138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08DABD-9610-4056-A54B-486E98F00C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64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A37BFA-D301-4374-9203-F65F89EE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2BD4-7034-40B4-89F3-8A9C5A70B308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1CD326-06D8-410E-8503-D0BBCD7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A53458-2E30-446E-AC3C-DD527FCB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804DCC-6BD2-4CCB-A8D4-CC98969531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71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00B4B5D-B146-43F9-9211-63EA6D11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C20FA-F5B6-4BF8-8C63-CE8034C19F40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0633B1-CDAA-49DE-B539-0EB23635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BED8C47-1663-41EA-8AF6-019729E3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78DB12-333F-4531-91D0-313E9AFA0C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65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3" y="274638"/>
            <a:ext cx="9518147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BF1D62-37AE-457B-BF07-68F7DF5B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13659-B52B-44BF-8597-987505912384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C727D8-8A17-4FD1-BBD4-D82CDE3B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26CD01-76AE-40F3-94DA-47D8228E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0628BE-A522-4729-8FD4-A8852BFA9B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88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6AF987-BD9D-4EA9-ACB3-D08E81BC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CBAC0-9AA0-4845-9CD9-FA2B6F362914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DBA2B-5965-43D8-A171-F2F2B1FE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298615-1F69-4CA5-A3A3-6F702512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842F19-627E-47DE-9CD7-B2247C49C9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52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BB8803-147E-4F79-A0F8-F91335F7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D1EB-C90C-4033-8A01-F60B824B21B8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C8F6A9-02BB-4088-8D07-53D050C3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0F88A0-25F1-4E72-9CA7-59EB8651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D8B8C38-3120-4366-BA3E-EB7CAF9992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4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7">
            <a:extLst>
              <a:ext uri="{FF2B5EF4-FFF2-40B4-BE49-F238E27FC236}">
                <a16:creationId xmlns:a16="http://schemas.microsoft.com/office/drawing/2014/main" xmlns="" id="{47E81FCF-B9D2-4F24-BFF4-DCAB3027AF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xmlns="" id="{BEBECFCD-7BBF-433A-B814-6854D2EF32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Espaço Reservado para Título 1">
            <a:extLst>
              <a:ext uri="{FF2B5EF4-FFF2-40B4-BE49-F238E27FC236}">
                <a16:creationId xmlns:a16="http://schemas.microsoft.com/office/drawing/2014/main" xmlns="" id="{E19F38D0-0678-493C-AA88-0D5D543B58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9AC610A-CAA9-F847-8B28-52A54FC9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7B1024-5D1A-4B9F-BEA5-9581A5F51EC6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C20CF6A-35D5-B140-B935-62216243D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6D336DD-5BD7-EB47-B121-2612BF3A0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DC5D15-90D1-4277-B474-97F7378B4C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1032" name="Imagem 9">
            <a:extLst>
              <a:ext uri="{FF2B5EF4-FFF2-40B4-BE49-F238E27FC236}">
                <a16:creationId xmlns:a16="http://schemas.microsoft.com/office/drawing/2014/main" xmlns="" id="{05C1A554-DE2B-4EF1-93A6-1E92611966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014663"/>
            <a:ext cx="4549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ADC8F42-E787-424A-80D1-4BDC87B769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51" name="Imagem 2">
            <a:extLst>
              <a:ext uri="{FF2B5EF4-FFF2-40B4-BE49-F238E27FC236}">
                <a16:creationId xmlns:a16="http://schemas.microsoft.com/office/drawing/2014/main" xmlns="" id="{2117164B-E210-48C1-9DE5-A1791A9DC2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65B27F-1C72-9A4E-A50B-3741D149F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4A27ED-0DFF-4FA4-BB51-BAE5BC402081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3D410F-0D03-5A42-B8D1-68F98B5C3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4" name="Title Placeholder 1">
            <a:extLst>
              <a:ext uri="{FF2B5EF4-FFF2-40B4-BE49-F238E27FC236}">
                <a16:creationId xmlns:a16="http://schemas.microsoft.com/office/drawing/2014/main" xmlns="" id="{BBD3266D-AFC7-4CA5-9CF0-DD60C0D2DA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95500" y="652463"/>
            <a:ext cx="9677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pt-BR" altLang="pt-BR"/>
          </a:p>
        </p:txBody>
      </p:sp>
      <p:sp>
        <p:nvSpPr>
          <p:cNvPr id="2055" name="Text Placeholder 2">
            <a:extLst>
              <a:ext uri="{FF2B5EF4-FFF2-40B4-BE49-F238E27FC236}">
                <a16:creationId xmlns:a16="http://schemas.microsoft.com/office/drawing/2014/main" xmlns="" id="{F5974096-24FA-4051-AFCB-FC03B9F349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16063" y="1500188"/>
            <a:ext cx="1024413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O texto do slide foi projetado para ficar na cor grafite mais escura da paleta. </a:t>
            </a:r>
          </a:p>
          <a:p>
            <a:pPr lvl="1"/>
            <a:r>
              <a:rPr lang="en-US" altLang="pt-BR"/>
              <a:t>E os subniveis, se houver, em preto 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pt-BR" altLang="pt-BR"/>
          </a:p>
        </p:txBody>
      </p:sp>
      <p:pic>
        <p:nvPicPr>
          <p:cNvPr id="2056" name="Imagem 8">
            <a:extLst>
              <a:ext uri="{FF2B5EF4-FFF2-40B4-BE49-F238E27FC236}">
                <a16:creationId xmlns:a16="http://schemas.microsoft.com/office/drawing/2014/main" xmlns="" id="{451ED748-904D-48BC-9237-E3D769E4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6362700"/>
            <a:ext cx="15303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45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8" r:id="rId1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7933C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77933C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348E09"/>
        </a:buClr>
        <a:buFont typeface="Arial" panose="020B0604020202020204" pitchFamily="34" charset="0"/>
        <a:buChar char="•"/>
        <a:defRPr sz="3200" kern="1200">
          <a:solidFill>
            <a:srgbClr val="686868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FB26C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2">
            <a:extLst>
              <a:ext uri="{FF2B5EF4-FFF2-40B4-BE49-F238E27FC236}">
                <a16:creationId xmlns:a16="http://schemas.microsoft.com/office/drawing/2014/main" xmlns="" id="{FB40B7DC-D69A-45A2-B20D-1AB2FDD13D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xmlns="" id="{DAB16B36-B8E1-4245-A48E-B1A8A10C75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xmlns="" id="{3F4401E2-311A-4EAC-97CE-7874BFE093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379080-32BD-214C-AA84-48AA7D7FB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59EE90-798D-4B7E-BA1D-A2B9E013EB32}" type="datetimeFigureOut">
              <a:rPr lang="en-US"/>
              <a:pPr>
                <a:defRPr/>
              </a:pPr>
              <a:t>6/15/2021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A89E17-C2B1-C148-8BB3-F6E394E09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DEC93-49BA-5445-9F34-7F42C727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B642E5-A8CE-4D2F-A6AF-8F33C0A6FA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3080" name="Imagem 9">
            <a:extLst>
              <a:ext uri="{FF2B5EF4-FFF2-40B4-BE49-F238E27FC236}">
                <a16:creationId xmlns:a16="http://schemas.microsoft.com/office/drawing/2014/main" xmlns="" id="{1EF7A26C-85DC-4635-BB10-56569DB3B1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014663"/>
            <a:ext cx="4549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xmlns="" id="{EB7E2E4A-8E50-478C-9465-659A34E08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xmlns="" id="{E3EAFF90-C192-46B4-AA61-2A237F496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
Segundo nível
Terceiro nível
Quarto nível
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0C0EF1-3AD4-3746-8EC2-8FE136CAB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1F3889-2FE2-4705-AEF8-5DB58813DF84}" type="datetimeFigureOut">
              <a:rPr lang="pt-BR"/>
              <a:pPr>
                <a:defRPr/>
              </a:pPr>
              <a:t>15/06/2021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3EB125-8E39-0944-B923-6576F565C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D3B87E-91B2-5D47-B249-2BF1CCC63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1E84EF-6733-44F8-8377-0B8C40E801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4103" name="Imagem 8">
            <a:extLst>
              <a:ext uri="{FF2B5EF4-FFF2-40B4-BE49-F238E27FC236}">
                <a16:creationId xmlns:a16="http://schemas.microsoft.com/office/drawing/2014/main" xmlns="" id="{9166633E-C6CB-4550-94D1-65013A7C52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m 8">
            <a:extLst>
              <a:ext uri="{FF2B5EF4-FFF2-40B4-BE49-F238E27FC236}">
                <a16:creationId xmlns:a16="http://schemas.microsoft.com/office/drawing/2014/main" xmlns="" id="{ADE0EB00-8467-4BE4-92DD-9C1FFF546A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014663"/>
            <a:ext cx="4549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6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hyperlink" Target="https://www.google.com/url?sa=i&amp;rct=j&amp;q=&amp;esrc=s&amp;source=images&amp;cd=&amp;ved=2ahUKEwjTi_Ci5fvhAhVAHbkGHUCMDA0QjRx6BAgBEAU&amp;url=http://www.adapar.pr.gov.br/modules/noticias/article.php?storyid=26&amp;psig=AOvVaw2WRJ-2C9gVvdOhVsauvxBM&amp;ust=1556850229935019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LEI_No_11.107-_DE_6_DE_ABRIL_DE_2005.pdf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mailto:csu.dsn@agricultura.gov.br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B24975-DBF8-8D4C-916A-274CCA5F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2" y="2514600"/>
            <a:ext cx="6382287" cy="17526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OFICINA </a:t>
            </a:r>
            <a:r>
              <a:rPr lang="pt-BR" sz="4200" b="1" dirty="0"/>
              <a:t>SISBI-POA</a:t>
            </a:r>
            <a:r>
              <a:rPr lang="pt-BR" sz="4200" dirty="0"/>
              <a:t>: </a:t>
            </a:r>
            <a:br>
              <a:rPr lang="pt-BR" sz="4200" dirty="0"/>
            </a:br>
            <a:r>
              <a:rPr lang="pt-BR" sz="4200" dirty="0"/>
              <a:t>Ampliação de Mercados de POA para Consórcios (CONSIM)</a:t>
            </a:r>
            <a:br>
              <a:rPr lang="pt-BR" sz="4200" dirty="0"/>
            </a:br>
            <a:endParaRPr lang="pt-BR" sz="4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ABC79C1-734C-4072-A6D6-A8DD0BDBE169}"/>
              </a:ext>
            </a:extLst>
          </p:cNvPr>
          <p:cNvSpPr txBox="1"/>
          <p:nvPr/>
        </p:nvSpPr>
        <p:spPr>
          <a:xfrm>
            <a:off x="740780" y="4595149"/>
            <a:ext cx="759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+mn-lt"/>
              </a:rPr>
              <a:t>Coordenação do SUASA/DSN/SDA/MAPA </a:t>
            </a:r>
          </a:p>
          <a:p>
            <a:r>
              <a:rPr lang="pt-BR" sz="2000">
                <a:solidFill>
                  <a:schemeClr val="bg1"/>
                </a:solidFill>
                <a:latin typeface="+mn-lt"/>
              </a:rPr>
              <a:t>Dias 13 e 14 de maio 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de 2021</a:t>
            </a:r>
          </a:p>
          <a:p>
            <a:r>
              <a:rPr lang="pt-BR" sz="2000" dirty="0">
                <a:solidFill>
                  <a:schemeClr val="bg1"/>
                </a:solidFill>
              </a:rPr>
              <a:t>CONSORCIO INTERMUNICIPAL DE DESENVOLVIMENTO REGIONAL – CONVALE - MG</a:t>
            </a:r>
            <a:endParaRPr lang="pt-BR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OVOS AVILA 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390525" y="1304925"/>
          <a:ext cx="114252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6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6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563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OVOS</a:t>
                      </a:r>
                      <a:r>
                        <a:rPr lang="pt-BR" baseline="0" dirty="0"/>
                        <a:t> IN NATURA </a:t>
                      </a:r>
                      <a:endParaRPr lang="pt-BR" dirty="0"/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 SISBI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CRESCIMENTO 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Jul</a:t>
                      </a:r>
                      <a:r>
                        <a:rPr lang="pt-BR" baseline="0" dirty="0"/>
                        <a:t> 2019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 2020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Ovos/mês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409.000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38" y="3254016"/>
            <a:ext cx="5401524" cy="340795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19148" y="6100997"/>
            <a:ext cx="289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Itapejara</a:t>
            </a:r>
            <a:r>
              <a:rPr lang="pt-BR" dirty="0"/>
              <a:t> D’Oeste – PR </a:t>
            </a:r>
          </a:p>
          <a:p>
            <a:r>
              <a:rPr lang="pt-BR" dirty="0"/>
              <a:t>Imagem: CONSAD</a:t>
            </a:r>
          </a:p>
        </p:txBody>
      </p:sp>
    </p:spTree>
    <p:extLst>
      <p:ext uri="{BB962C8B-B14F-4D97-AF65-F5344CB8AC3E}">
        <p14:creationId xmlns:p14="http://schemas.microsoft.com/office/powerpoint/2010/main" val="334372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LACTOBEL 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390525" y="1304925"/>
          <a:ext cx="114252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4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4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4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42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042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QUEIJOS</a:t>
                      </a:r>
                      <a:r>
                        <a:rPr lang="pt-BR" baseline="0" dirty="0"/>
                        <a:t> </a:t>
                      </a:r>
                      <a:endParaRPr lang="pt-BR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ANTES DO SISBI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DEPOIS DO SISBI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CRESCIMENTO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Dez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Jul</a:t>
                      </a:r>
                      <a:r>
                        <a:rPr lang="pt-BR" baseline="0" dirty="0"/>
                        <a:t> 2018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 2020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Kg</a:t>
                      </a:r>
                      <a:r>
                        <a:rPr lang="pt-BR" baseline="0" dirty="0"/>
                        <a:t> queijo/mês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1.677%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600%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89" y="2974227"/>
            <a:ext cx="6026041" cy="375808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248931" y="5921115"/>
            <a:ext cx="275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Santa Izabel do Oeste – PR</a:t>
            </a:r>
          </a:p>
          <a:p>
            <a:r>
              <a:rPr lang="pt-BR" dirty="0"/>
              <a:t>Imagem: CONSAD </a:t>
            </a:r>
          </a:p>
        </p:txBody>
      </p:sp>
    </p:spTree>
    <p:extLst>
      <p:ext uri="{BB962C8B-B14F-4D97-AF65-F5344CB8AC3E}">
        <p14:creationId xmlns:p14="http://schemas.microsoft.com/office/powerpoint/2010/main" val="313673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/>
              <a:t>SISBI-POA: Gestores Públicos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130800" y="2133601"/>
            <a:ext cx="6280150" cy="2708855"/>
          </a:xfrm>
        </p:spPr>
        <p:txBody>
          <a:bodyPr/>
          <a:lstStyle/>
          <a:p>
            <a:r>
              <a:rPr lang="pt-BR" dirty="0"/>
              <a:t>Francisco </a:t>
            </a:r>
            <a:r>
              <a:rPr lang="pt-BR" b="1" dirty="0" err="1"/>
              <a:t>Joseraldo</a:t>
            </a:r>
            <a:r>
              <a:rPr lang="pt-BR" dirty="0"/>
              <a:t> Medeiros do Vale</a:t>
            </a:r>
          </a:p>
          <a:p>
            <a:r>
              <a:rPr lang="pt-BR" dirty="0"/>
              <a:t>Diretor Administrativo e Presidente Interino </a:t>
            </a:r>
          </a:p>
          <a:p>
            <a:r>
              <a:rPr lang="pt-BR" b="1" dirty="0"/>
              <a:t>Consórcio Sertão e Mar do Rio Grande do Norte - RN</a:t>
            </a:r>
          </a:p>
        </p:txBody>
      </p:sp>
      <p:pic>
        <p:nvPicPr>
          <p:cNvPr id="4" name="Consórcio Sertão e Mar (1)">
            <a:hlinkClick r:id="" action="ppaction://media"/>
            <a:extLst>
              <a:ext uri="{FF2B5EF4-FFF2-40B4-BE49-F238E27FC236}">
                <a16:creationId xmlns:a16="http://schemas.microsoft.com/office/drawing/2014/main" xmlns="" id="{CEAB600A-E7E6-4383-B787-17FE388E5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052" y="1381125"/>
            <a:ext cx="2654197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/>
              <a:t>SISBI-POA: Gestores Públicos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340350" y="2152651"/>
            <a:ext cx="5384800" cy="2019299"/>
          </a:xfrm>
        </p:spPr>
        <p:txBody>
          <a:bodyPr/>
          <a:lstStyle/>
          <a:p>
            <a:r>
              <a:rPr lang="pt-BR" b="1" dirty="0"/>
              <a:t>Taís</a:t>
            </a:r>
            <a:r>
              <a:rPr lang="pt-BR" dirty="0"/>
              <a:t> Gonçalves</a:t>
            </a:r>
          </a:p>
          <a:p>
            <a:r>
              <a:rPr lang="pt-BR" dirty="0"/>
              <a:t>Secretária de Agricultura</a:t>
            </a:r>
          </a:p>
          <a:p>
            <a:r>
              <a:rPr lang="pt-BR" dirty="0"/>
              <a:t>Município de </a:t>
            </a:r>
            <a:r>
              <a:rPr lang="pt-BR" b="1" dirty="0"/>
              <a:t>Santana do Livramento - RS</a:t>
            </a:r>
          </a:p>
        </p:txBody>
      </p:sp>
      <p:pic>
        <p:nvPicPr>
          <p:cNvPr id="2" name="Livramento">
            <a:hlinkClick r:id="" action="ppaction://media"/>
            <a:extLst>
              <a:ext uri="{FF2B5EF4-FFF2-40B4-BE49-F238E27FC236}">
                <a16:creationId xmlns:a16="http://schemas.microsoft.com/office/drawing/2014/main" xmlns="" id="{DCFC836D-5177-4BDF-B2C6-40A626718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200" y="1447800"/>
            <a:ext cx="3048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/>
              <a:t>SISBI-POA: Gestores Públicos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340350" y="2152651"/>
            <a:ext cx="6134726" cy="2019299"/>
          </a:xfrm>
        </p:spPr>
        <p:txBody>
          <a:bodyPr/>
          <a:lstStyle/>
          <a:p>
            <a:r>
              <a:rPr lang="pt-BR" b="1" dirty="0"/>
              <a:t>Prefeito Renato </a:t>
            </a:r>
            <a:r>
              <a:rPr lang="pt-BR" dirty="0" err="1"/>
              <a:t>Paulatta</a:t>
            </a:r>
            <a:endParaRPr lang="pt-BR" dirty="0"/>
          </a:p>
          <a:p>
            <a:r>
              <a:rPr lang="pt-BR" b="1" dirty="0"/>
              <a:t>Presidente do Consórcio</a:t>
            </a:r>
          </a:p>
          <a:p>
            <a:r>
              <a:rPr lang="pt-BR" b="1" dirty="0"/>
              <a:t>CONSAD Extremo Oeste – RS/PR/SC</a:t>
            </a:r>
          </a:p>
        </p:txBody>
      </p:sp>
      <p:pic>
        <p:nvPicPr>
          <p:cNvPr id="4" name="Presidente CONSAD">
            <a:hlinkClick r:id="" action="ppaction://media"/>
            <a:extLst>
              <a:ext uri="{FF2B5EF4-FFF2-40B4-BE49-F238E27FC236}">
                <a16:creationId xmlns:a16="http://schemas.microsoft.com/office/drawing/2014/main" xmlns="" id="{038F779F-D4D2-4052-9877-7C6DBC853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280" y="1610360"/>
            <a:ext cx="2692400" cy="45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/>
              <a:t>SISBI-POA: Agroindústrias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340350" y="2152651"/>
            <a:ext cx="5384800" cy="2019299"/>
          </a:xfrm>
        </p:spPr>
        <p:txBody>
          <a:bodyPr/>
          <a:lstStyle/>
          <a:p>
            <a:r>
              <a:rPr lang="pt-BR" b="1" dirty="0"/>
              <a:t>Vitória</a:t>
            </a:r>
            <a:r>
              <a:rPr lang="pt-BR" dirty="0"/>
              <a:t> Barros, Responsável Técnica e fundadora </a:t>
            </a:r>
          </a:p>
          <a:p>
            <a:r>
              <a:rPr lang="pt-BR" b="1" dirty="0"/>
              <a:t>Queijaria Campo da Serra</a:t>
            </a:r>
          </a:p>
          <a:p>
            <a:r>
              <a:rPr lang="pt-BR" b="1" dirty="0"/>
              <a:t>Pombos – PE</a:t>
            </a:r>
          </a:p>
        </p:txBody>
      </p:sp>
      <p:pic>
        <p:nvPicPr>
          <p:cNvPr id="2" name="Campo da Serra (3)">
            <a:hlinkClick r:id="" action="ppaction://media"/>
            <a:extLst>
              <a:ext uri="{FF2B5EF4-FFF2-40B4-BE49-F238E27FC236}">
                <a16:creationId xmlns:a16="http://schemas.microsoft.com/office/drawing/2014/main" xmlns="" id="{4E8306FD-EE1B-49F1-9DFF-D4AD06304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322660"/>
            <a:ext cx="2895599" cy="47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6900" y="46038"/>
            <a:ext cx="9518147" cy="1143000"/>
          </a:xfrm>
        </p:spPr>
        <p:txBody>
          <a:bodyPr/>
          <a:lstStyle/>
          <a:p>
            <a:pPr algn="l"/>
            <a:r>
              <a:rPr lang="pt-BR" b="1" dirty="0"/>
              <a:t>SISBI-POA: Agroindústrias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778500" y="2466975"/>
            <a:ext cx="5384800" cy="2019299"/>
          </a:xfrm>
        </p:spPr>
        <p:txBody>
          <a:bodyPr/>
          <a:lstStyle/>
          <a:p>
            <a:r>
              <a:rPr lang="pt-BR" b="1" dirty="0"/>
              <a:t>Marcelo</a:t>
            </a:r>
            <a:r>
              <a:rPr lang="pt-BR" dirty="0"/>
              <a:t> </a:t>
            </a:r>
            <a:r>
              <a:rPr lang="pt-BR" dirty="0" err="1"/>
              <a:t>Vorato</a:t>
            </a:r>
            <a:r>
              <a:rPr lang="pt-BR" dirty="0"/>
              <a:t> </a:t>
            </a:r>
          </a:p>
          <a:p>
            <a:r>
              <a:rPr lang="pt-BR" dirty="0"/>
              <a:t>Proprietário do </a:t>
            </a:r>
            <a:r>
              <a:rPr lang="pt-BR" b="1" dirty="0"/>
              <a:t>Frigorífico Estância</a:t>
            </a:r>
          </a:p>
          <a:p>
            <a:r>
              <a:rPr lang="pt-BR" dirty="0"/>
              <a:t>Santana do Livramento  – RS</a:t>
            </a:r>
          </a:p>
        </p:txBody>
      </p:sp>
      <p:pic>
        <p:nvPicPr>
          <p:cNvPr id="2" name="Estância Santana do Livramento">
            <a:hlinkClick r:id="" action="ppaction://media"/>
            <a:extLst>
              <a:ext uri="{FF2B5EF4-FFF2-40B4-BE49-F238E27FC236}">
                <a16:creationId xmlns:a16="http://schemas.microsoft.com/office/drawing/2014/main" xmlns="" id="{342F35B8-B505-4E0C-932A-C2822B98B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59" y="1997074"/>
            <a:ext cx="4866411" cy="299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6900" y="46038"/>
            <a:ext cx="9518147" cy="1143000"/>
          </a:xfrm>
        </p:spPr>
        <p:txBody>
          <a:bodyPr/>
          <a:lstStyle/>
          <a:p>
            <a:pPr algn="l"/>
            <a:r>
              <a:rPr lang="pt-BR" b="1" dirty="0"/>
              <a:t>SISBI-POA: Agroindústrias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340350" y="2152651"/>
            <a:ext cx="5384800" cy="2019299"/>
          </a:xfrm>
        </p:spPr>
        <p:txBody>
          <a:bodyPr/>
          <a:lstStyle/>
          <a:p>
            <a:r>
              <a:rPr lang="pt-BR" b="1" dirty="0"/>
              <a:t>Marcela</a:t>
            </a:r>
            <a:r>
              <a:rPr lang="pt-BR" dirty="0"/>
              <a:t>, médica-veterinária</a:t>
            </a:r>
          </a:p>
          <a:p>
            <a:r>
              <a:rPr lang="pt-BR" dirty="0"/>
              <a:t>Empresa Fiel Carnes</a:t>
            </a:r>
          </a:p>
          <a:p>
            <a:r>
              <a:rPr lang="pt-BR" b="1" dirty="0"/>
              <a:t>Uberlândia – MG</a:t>
            </a:r>
          </a:p>
        </p:txBody>
      </p:sp>
      <p:pic>
        <p:nvPicPr>
          <p:cNvPr id="2" name="Fiel Carnes Uberlândia">
            <a:hlinkClick r:id="" action="ppaction://media"/>
            <a:extLst>
              <a:ext uri="{FF2B5EF4-FFF2-40B4-BE49-F238E27FC236}">
                <a16:creationId xmlns:a16="http://schemas.microsoft.com/office/drawing/2014/main" xmlns="" id="{BC8E4ABA-E1A5-4094-97F1-56BB76546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320" y="1295400"/>
            <a:ext cx="296672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16677" y="699640"/>
            <a:ext cx="9324304" cy="5044337"/>
          </a:xfrm>
        </p:spPr>
        <p:txBody>
          <a:bodyPr/>
          <a:lstStyle/>
          <a:p>
            <a:r>
              <a:rPr lang="pt-BR" b="1" dirty="0"/>
              <a:t>Perguntas e Comentários</a:t>
            </a:r>
          </a:p>
        </p:txBody>
      </p:sp>
    </p:spTree>
    <p:extLst>
      <p:ext uri="{BB962C8B-B14F-4D97-AF65-F5344CB8AC3E}">
        <p14:creationId xmlns:p14="http://schemas.microsoft.com/office/powerpoint/2010/main" val="4135433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B24975-DBF8-8D4C-916A-274CCA5F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514600"/>
            <a:ext cx="6267450" cy="17526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SISBI-POA</a:t>
            </a:r>
            <a:r>
              <a:rPr lang="pt-BR" dirty="0"/>
              <a:t>: Contextualização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ABC79C1-734C-4072-A6D6-A8DD0BDBE169}"/>
              </a:ext>
            </a:extLst>
          </p:cNvPr>
          <p:cNvSpPr txBox="1"/>
          <p:nvPr/>
        </p:nvSpPr>
        <p:spPr>
          <a:xfrm>
            <a:off x="740780" y="4595149"/>
            <a:ext cx="759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Coordenação do SUASA/DSN/SDA/MAPA</a:t>
            </a:r>
          </a:p>
        </p:txBody>
      </p:sp>
    </p:spTree>
    <p:extLst>
      <p:ext uri="{BB962C8B-B14F-4D97-AF65-F5344CB8AC3E}">
        <p14:creationId xmlns:p14="http://schemas.microsoft.com/office/powerpoint/2010/main" val="416347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307140-478F-478B-830B-B347F81C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346499E-295D-43FB-928E-CC2801BCF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1AA7066-57A0-440B-AC41-01DA473F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0"/>
            <a:ext cx="12192000" cy="68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8" name="Agrupar 32767">
            <a:extLst>
              <a:ext uri="{FF2B5EF4-FFF2-40B4-BE49-F238E27FC236}">
                <a16:creationId xmlns:a16="http://schemas.microsoft.com/office/drawing/2014/main" xmlns="" id="{CD1459A5-4ED6-46CF-9363-3A6B16EF3C32}"/>
              </a:ext>
            </a:extLst>
          </p:cNvPr>
          <p:cNvGrpSpPr/>
          <p:nvPr/>
        </p:nvGrpSpPr>
        <p:grpSpPr>
          <a:xfrm>
            <a:off x="-663205" y="1355327"/>
            <a:ext cx="6447383" cy="3967620"/>
            <a:chOff x="-3949342" y="951127"/>
            <a:chExt cx="6447383" cy="396762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583093CB-406C-41B5-909A-A07047D6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949342" y="951127"/>
              <a:ext cx="6447383" cy="3967620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9CB74792-2B88-4F83-9FD9-2EF58955ECC4}"/>
                </a:ext>
              </a:extLst>
            </p:cNvPr>
            <p:cNvSpPr txBox="1"/>
            <p:nvPr/>
          </p:nvSpPr>
          <p:spPr>
            <a:xfrm rot="20044249">
              <a:off x="-159339" y="3014059"/>
              <a:ext cx="1232807" cy="36933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MAPA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8E001A15-B706-41C6-9A3A-106234B623DA}"/>
                </a:ext>
              </a:extLst>
            </p:cNvPr>
            <p:cNvSpPr txBox="1"/>
            <p:nvPr/>
          </p:nvSpPr>
          <p:spPr>
            <a:xfrm rot="20044249">
              <a:off x="-1328321" y="3647855"/>
              <a:ext cx="959946" cy="36933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Estados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BAA8B48E-D575-49E3-9864-90FB54AB7A74}"/>
                </a:ext>
              </a:extLst>
            </p:cNvPr>
            <p:cNvSpPr txBox="1"/>
            <p:nvPr/>
          </p:nvSpPr>
          <p:spPr>
            <a:xfrm rot="20044249">
              <a:off x="-2699383" y="4278419"/>
              <a:ext cx="1324552" cy="36933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Municípios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74ABA252-9070-4EC9-A180-FDFBB049A39B}"/>
              </a:ext>
            </a:extLst>
          </p:cNvPr>
          <p:cNvGrpSpPr/>
          <p:nvPr/>
        </p:nvGrpSpPr>
        <p:grpSpPr>
          <a:xfrm>
            <a:off x="4294414" y="1626085"/>
            <a:ext cx="4011725" cy="3544220"/>
            <a:chOff x="4294414" y="1626085"/>
            <a:chExt cx="4011725" cy="3544220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04075A75-FF38-4601-AC2D-8EB89531321C}"/>
                </a:ext>
              </a:extLst>
            </p:cNvPr>
            <p:cNvSpPr txBox="1"/>
            <p:nvPr/>
          </p:nvSpPr>
          <p:spPr>
            <a:xfrm rot="16200000">
              <a:off x="3759467" y="3298066"/>
              <a:ext cx="1593113" cy="523220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Medidas</a:t>
              </a:r>
            </a:p>
          </p:txBody>
        </p:sp>
        <p:graphicFrame>
          <p:nvGraphicFramePr>
            <p:cNvPr id="20" name="Diagrama 19">
              <a:extLst>
                <a:ext uri="{FF2B5EF4-FFF2-40B4-BE49-F238E27FC236}">
                  <a16:creationId xmlns:a16="http://schemas.microsoft.com/office/drawing/2014/main" xmlns="" id="{F7F26BA5-61AB-4AF8-AFAB-598042F3EBB7}"/>
                </a:ext>
              </a:extLst>
            </p:cNvPr>
            <p:cNvGraphicFramePr/>
            <p:nvPr/>
          </p:nvGraphicFramePr>
          <p:xfrm>
            <a:off x="4692741" y="1626085"/>
            <a:ext cx="3613398" cy="35442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508F9A1F-B667-4F57-AD05-36D8901733CA}"/>
              </a:ext>
            </a:extLst>
          </p:cNvPr>
          <p:cNvSpPr txBox="1"/>
          <p:nvPr/>
        </p:nvSpPr>
        <p:spPr>
          <a:xfrm>
            <a:off x="1456081" y="191098"/>
            <a:ext cx="9622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Inspeções e fiscalizações de produtos de origem animal e vegetal, e dos insumos agropecuários</a:t>
            </a:r>
          </a:p>
        </p:txBody>
      </p:sp>
      <p:pic>
        <p:nvPicPr>
          <p:cNvPr id="28" name="Imagem 27" descr="Uma imagem contendo texto, mapa&#10;&#10;Descrição gerada automaticamente">
            <a:extLst>
              <a:ext uri="{FF2B5EF4-FFF2-40B4-BE49-F238E27FC236}">
                <a16:creationId xmlns:a16="http://schemas.microsoft.com/office/drawing/2014/main" xmlns="" id="{46E4CF79-43BD-4853-A150-C074F83BC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0723" y="1355327"/>
            <a:ext cx="6041684" cy="4642802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4C2CE68C-6304-4784-9A76-565F532CAE51}"/>
              </a:ext>
            </a:extLst>
          </p:cNvPr>
          <p:cNvSpPr/>
          <p:nvPr/>
        </p:nvSpPr>
        <p:spPr>
          <a:xfrm>
            <a:off x="5714253" y="5867883"/>
            <a:ext cx="2072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Decreto Nº 5741/06</a:t>
            </a:r>
          </a:p>
        </p:txBody>
      </p:sp>
    </p:spTree>
    <p:extLst>
      <p:ext uri="{BB962C8B-B14F-4D97-AF65-F5344CB8AC3E}">
        <p14:creationId xmlns:p14="http://schemas.microsoft.com/office/powerpoint/2010/main" val="14365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xmlns="" id="{BFA77127-4659-4F24-9C39-7D135D064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982" y="607599"/>
            <a:ext cx="8677758" cy="681037"/>
          </a:xfrm>
        </p:spPr>
        <p:txBody>
          <a:bodyPr/>
          <a:lstStyle/>
          <a:p>
            <a:pPr eaLnBrk="1" hangingPunct="1"/>
            <a:r>
              <a:rPr lang="pt-BR" altLang="pt-BR" dirty="0"/>
              <a:t>Equivalência de serviços de inspeção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EBAB84FA-11D3-4C19-B1AF-8691E26A1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67" y="2135187"/>
            <a:ext cx="11065565" cy="2587625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pt-BR" dirty="0"/>
              <a:t>É o estado no qual as medidas de inspeção higiênico-sanitária e tecnológica aplicadas por diferentes serviços de inspeção permitem alcançar os mesmos objetivos de inspeção, fiscalização, inocuidade e qualidade dos produtos. (Decreto Nº 5741/06, alterado pelo Decreto Nº 7.216/10) </a:t>
            </a:r>
          </a:p>
        </p:txBody>
      </p:sp>
    </p:spTree>
    <p:extLst>
      <p:ext uri="{BB962C8B-B14F-4D97-AF65-F5344CB8AC3E}">
        <p14:creationId xmlns:p14="http://schemas.microsoft.com/office/powerpoint/2010/main" val="4182269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>
            <a:extLst>
              <a:ext uri="{FF2B5EF4-FFF2-40B4-BE49-F238E27FC236}">
                <a16:creationId xmlns:a16="http://schemas.microsoft.com/office/drawing/2014/main" xmlns="" id="{615DC570-ECFE-4C13-A25D-021C4184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264" y="397871"/>
            <a:ext cx="4360085" cy="1143000"/>
          </a:xfrm>
        </p:spPr>
        <p:txBody>
          <a:bodyPr/>
          <a:lstStyle/>
          <a:p>
            <a:pPr algn="l" eaLnBrk="1" hangingPunct="1"/>
            <a:r>
              <a:rPr lang="pt-BR" altLang="pt-BR" sz="3600" dirty="0"/>
              <a:t>Lei 9712/98</a:t>
            </a:r>
            <a:br>
              <a:rPr lang="pt-BR" altLang="pt-BR" sz="3600" dirty="0"/>
            </a:br>
            <a:r>
              <a:rPr lang="pt-BR" altLang="pt-BR" sz="3600" dirty="0"/>
              <a:t>Decreto 5741/06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F6A8C4EA-A363-4B99-8723-0BE6A7C6C622}"/>
              </a:ext>
            </a:extLst>
          </p:cNvPr>
          <p:cNvGraphicFramePr/>
          <p:nvPr/>
        </p:nvGraphicFramePr>
        <p:xfrm>
          <a:off x="3811814" y="8269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61EA394-248F-4A13-BADF-126F69DA4816}"/>
              </a:ext>
            </a:extLst>
          </p:cNvPr>
          <p:cNvSpPr txBox="1"/>
          <p:nvPr/>
        </p:nvSpPr>
        <p:spPr>
          <a:xfrm>
            <a:off x="5182033" y="449196"/>
            <a:ext cx="675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Sistema Brasileiro de Inspeção de Produto de Origem Animal</a:t>
            </a:r>
          </a:p>
          <a:p>
            <a:r>
              <a:rPr lang="pt-BR" dirty="0"/>
              <a:t>Sistema Brasileiro de Inspeção de Produtos de Origem Vegetal</a:t>
            </a:r>
          </a:p>
          <a:p>
            <a:r>
              <a:rPr lang="pt-BR" dirty="0"/>
              <a:t>Sistemas específicos de inspeção de insumos usados na agropecuária</a:t>
            </a:r>
          </a:p>
        </p:txBody>
      </p:sp>
      <p:pic>
        <p:nvPicPr>
          <p:cNvPr id="20485" name="Picture 5" descr="Resultado de imagem para sisbi">
            <a:hlinkClick r:id="rId7"/>
            <a:extLst>
              <a:ext uri="{FF2B5EF4-FFF2-40B4-BE49-F238E27FC236}">
                <a16:creationId xmlns:a16="http://schemas.microsoft.com/office/drawing/2014/main" xmlns="" id="{4FE8CD0C-29F3-4DC3-AD7F-1C3F1EF4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3" y="5352260"/>
            <a:ext cx="380047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DFB087C-0C71-4CBC-BA14-0CF1F41E17F5}"/>
              </a:ext>
            </a:extLst>
          </p:cNvPr>
          <p:cNvSpPr txBox="1"/>
          <p:nvPr/>
        </p:nvSpPr>
        <p:spPr>
          <a:xfrm>
            <a:off x="454273" y="4874220"/>
            <a:ext cx="400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Instrução Normativa Nº 2, de 12/2/2009</a:t>
            </a:r>
          </a:p>
        </p:txBody>
      </p:sp>
    </p:spTree>
    <p:extLst>
      <p:ext uri="{BB962C8B-B14F-4D97-AF65-F5344CB8AC3E}">
        <p14:creationId xmlns:p14="http://schemas.microsoft.com/office/powerpoint/2010/main" val="2032681228"/>
      </p:ext>
    </p:extLst>
  </p:cSld>
  <p:clrMapOvr>
    <a:masterClrMapping/>
  </p:clrMapOvr>
  <p:transition spd="slow" advClick="0" advTm="5000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xmlns="" id="{565AD65B-4C71-49BD-A435-2E8C241B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738" y="274638"/>
            <a:ext cx="7138987" cy="681037"/>
          </a:xfrm>
        </p:spPr>
        <p:txBody>
          <a:bodyPr/>
          <a:lstStyle/>
          <a:p>
            <a:pPr eaLnBrk="1" hangingPunct="1"/>
            <a:r>
              <a:rPr lang="pt-BR" altLang="pt-BR" dirty="0"/>
              <a:t>Organização do SISBI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xmlns="" id="{B5086452-D04E-4391-A215-23E25BB2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2030821"/>
            <a:ext cx="10972800" cy="40825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altLang="pt-BR" sz="2400" dirty="0"/>
              <a:t>O Ministério da Agricultura, Pecuária e Abastecimento </a:t>
            </a:r>
            <a:r>
              <a:rPr lang="pt-BR" altLang="pt-BR" sz="2400" b="1" dirty="0"/>
              <a:t>coordena</a:t>
            </a:r>
            <a:r>
              <a:rPr lang="pt-BR" altLang="pt-BR" sz="2400" dirty="0"/>
              <a:t> os Sistemas Brasileiros de Inspeção de Produtos e Insumos Agropecuários.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400" dirty="0"/>
              <a:t>Os </a:t>
            </a:r>
            <a:r>
              <a:rPr lang="pt-BR" altLang="pt-BR" sz="2400" b="1" dirty="0"/>
              <a:t>Estados e o Distrito Federal</a:t>
            </a:r>
            <a:r>
              <a:rPr lang="pt-BR" altLang="pt-BR" sz="2400" dirty="0"/>
              <a:t>, por adesão, poderão integrar os Sistemas Brasileiros de Inspeção de Produtos e Insumos Agropecuários.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400" dirty="0"/>
              <a:t>Os </a:t>
            </a:r>
            <a:r>
              <a:rPr lang="pt-BR" altLang="pt-BR" sz="2400" b="1" dirty="0"/>
              <a:t>Municípios</a:t>
            </a:r>
            <a:r>
              <a:rPr lang="pt-BR" altLang="pt-BR" sz="2400" dirty="0"/>
              <a:t>, por adesão, poderão integrar o Sistema Brasileiro de Inspeção de Produtos de Origem Animal e o Sistema Brasileiro de Inspeção de Produtos de Origem Vegetal.</a:t>
            </a:r>
            <a:endParaRPr lang="pt-BR" altLang="pt-BR" sz="1000" dirty="0"/>
          </a:p>
        </p:txBody>
      </p:sp>
    </p:spTree>
    <p:extLst>
      <p:ext uri="{BB962C8B-B14F-4D97-AF65-F5344CB8AC3E}">
        <p14:creationId xmlns:p14="http://schemas.microsoft.com/office/powerpoint/2010/main" val="377282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COM26\data123\1 PowerPoint Diagrams Data\Diagrams\png\Radha\New folder\slidegeek_Man_Placing_Child_S_Toy_Blocks_Shapes_281220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r="7342" b="2720"/>
          <a:stretch/>
        </p:blipFill>
        <p:spPr bwMode="auto">
          <a:xfrm>
            <a:off x="6309588" y="409994"/>
            <a:ext cx="4693934" cy="6251920"/>
          </a:xfrm>
          <a:prstGeom prst="rect">
            <a:avLst/>
          </a:prstGeom>
          <a:noFill/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3412" y="127453"/>
            <a:ext cx="689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7933C"/>
                </a:solidFill>
                <a:latin typeface="+mj-lt"/>
                <a:ea typeface="+mj-ea"/>
                <a:cs typeface="+mj-cs"/>
              </a:rPr>
              <a:t>Processo</a:t>
            </a:r>
            <a:r>
              <a:rPr lang="en-US" sz="4400" dirty="0">
                <a:solidFill>
                  <a:srgbClr val="77933C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400" dirty="0" err="1">
                <a:solidFill>
                  <a:srgbClr val="77933C"/>
                </a:solidFill>
                <a:latin typeface="+mj-lt"/>
                <a:ea typeface="+mj-ea"/>
                <a:cs typeface="+mj-cs"/>
              </a:rPr>
              <a:t>adesão</a:t>
            </a:r>
            <a:r>
              <a:rPr lang="en-US" sz="4400" dirty="0">
                <a:solidFill>
                  <a:srgbClr val="77933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77933C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4400" dirty="0">
                <a:solidFill>
                  <a:srgbClr val="77933C"/>
                </a:solidFill>
                <a:latin typeface="+mj-lt"/>
                <a:ea typeface="+mj-ea"/>
                <a:cs typeface="+mj-cs"/>
              </a:rPr>
              <a:t> SISBI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50799" y="650802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Your Logo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11510" y="1118506"/>
            <a:ext cx="4213703" cy="5227320"/>
            <a:chOff x="265716" y="1330026"/>
            <a:chExt cx="2987608" cy="41794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9"/>
            <p:cNvGrpSpPr/>
            <p:nvPr/>
          </p:nvGrpSpPr>
          <p:grpSpPr>
            <a:xfrm>
              <a:off x="265716" y="1330026"/>
              <a:ext cx="2987608" cy="4179466"/>
              <a:chOff x="364375" y="1669475"/>
              <a:chExt cx="3429000" cy="4228942"/>
            </a:xfrm>
            <a:effectLst/>
          </p:grpSpPr>
          <p:sp>
            <p:nvSpPr>
              <p:cNvPr id="13" name="Rounded Rectangle 12"/>
              <p:cNvSpPr/>
              <p:nvPr/>
            </p:nvSpPr>
            <p:spPr>
              <a:xfrm>
                <a:off x="364375" y="1669475"/>
                <a:ext cx="3429000" cy="4195647"/>
              </a:xfrm>
              <a:prstGeom prst="roundRect">
                <a:avLst>
                  <a:gd name="adj" fmla="val 815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Rounded Rectangle 59"/>
              <p:cNvSpPr/>
              <p:nvPr/>
            </p:nvSpPr>
            <p:spPr>
              <a:xfrm>
                <a:off x="364375" y="2172375"/>
                <a:ext cx="3429000" cy="3726042"/>
              </a:xfrm>
              <a:custGeom>
                <a:avLst/>
                <a:gdLst/>
                <a:ahLst/>
                <a:cxnLst/>
                <a:rect l="l" t="t" r="r" b="b"/>
                <a:pathLst>
                  <a:path w="3429000" h="3732424">
                    <a:moveTo>
                      <a:pt x="0" y="0"/>
                    </a:moveTo>
                    <a:lnTo>
                      <a:pt x="3429000" y="0"/>
                    </a:lnTo>
                    <a:lnTo>
                      <a:pt x="3429000" y="3452858"/>
                    </a:lnTo>
                    <a:cubicBezTo>
                      <a:pt x="3429000" y="3607258"/>
                      <a:pt x="3303834" y="3732424"/>
                      <a:pt x="3149434" y="3732424"/>
                    </a:cubicBezTo>
                    <a:lnTo>
                      <a:pt x="279566" y="3732424"/>
                    </a:lnTo>
                    <a:cubicBezTo>
                      <a:pt x="125166" y="3732424"/>
                      <a:pt x="0" y="3607258"/>
                      <a:pt x="0" y="34528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98280" y="1371366"/>
              <a:ext cx="2275752" cy="369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Alguns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pré-requisitos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6645" y="1958201"/>
              <a:ext cx="2906678" cy="3322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pt-BR" altLang="pt-BR" sz="2400" dirty="0"/>
                <a:t>Atividades exercidas por instituições públicas e reconhecidas pelo MAPA.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altLang="pt-BR" sz="24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altLang="pt-BR" sz="2400" dirty="0"/>
                <a:t>Adequação dos processos e procedimentos de inspeção e fiscalização.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altLang="pt-BR" sz="24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altLang="pt-BR" sz="2400" dirty="0"/>
                <a:t>Seguir a legislação federal ou dispor de regulamentos equivalentes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1307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4060" y="1234943"/>
            <a:ext cx="2011680" cy="53239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61460" y="1229226"/>
            <a:ext cx="2011680" cy="53239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18239" y="1223624"/>
            <a:ext cx="2011680" cy="53239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76260" y="1229226"/>
            <a:ext cx="2011680" cy="53239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04059" y="838200"/>
            <a:ext cx="6125859" cy="391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Serviços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Inspeção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3500" sx="102000" sy="102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76260" y="838200"/>
            <a:ext cx="2011680" cy="391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Setor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 privado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34480" y="197483"/>
            <a:ext cx="6019800" cy="457200"/>
          </a:xfrm>
        </p:spPr>
        <p:txBody>
          <a:bodyPr>
            <a:noAutofit/>
          </a:bodyPr>
          <a:lstStyle/>
          <a:p>
            <a:r>
              <a:rPr lang="en-US" sz="4000" b="1" dirty="0" err="1"/>
              <a:t>Responsabilidades</a:t>
            </a:r>
            <a:endParaRPr lang="en-US" sz="4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22980" y="1368501"/>
            <a:ext cx="1615240" cy="1491947"/>
            <a:chOff x="609600" y="1295400"/>
            <a:chExt cx="1436349" cy="1143000"/>
          </a:xfrm>
        </p:grpSpPr>
        <p:sp>
          <p:nvSpPr>
            <p:cNvPr id="14" name="Flowchart: Process 42"/>
            <p:cNvSpPr/>
            <p:nvPr/>
          </p:nvSpPr>
          <p:spPr>
            <a:xfrm>
              <a:off x="609600" y="1295400"/>
              <a:ext cx="1436349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231767" y="136386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Oval 16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65639" y="1546747"/>
              <a:ext cx="1380310" cy="6177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altLang="pt-BR" sz="1600" dirty="0"/>
                <a:t>Pessoal técnico e auxiliar contratado por concurso público</a:t>
              </a:r>
              <a:endParaRPr lang="en-US" sz="16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67202" y="1470546"/>
            <a:ext cx="1630678" cy="1958454"/>
            <a:chOff x="2743201" y="1318146"/>
            <a:chExt cx="1490906" cy="1691572"/>
          </a:xfrm>
        </p:grpSpPr>
        <p:sp>
          <p:nvSpPr>
            <p:cNvPr id="22" name="Flowchart: Process 42"/>
            <p:cNvSpPr/>
            <p:nvPr/>
          </p:nvSpPr>
          <p:spPr>
            <a:xfrm>
              <a:off x="2743201" y="1318146"/>
              <a:ext cx="1490906" cy="169157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200400" y="134112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Oval 24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27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897559" y="1718706"/>
              <a:ext cx="1121447" cy="10633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Previsão</a:t>
              </a:r>
              <a:r>
                <a:rPr lang="en-US" sz="1600" dirty="0"/>
                <a:t> de </a:t>
              </a:r>
              <a:r>
                <a:rPr lang="en-US" sz="1600" dirty="0" err="1"/>
                <a:t>poderes</a:t>
              </a:r>
              <a:r>
                <a:rPr lang="en-US" sz="1600" dirty="0"/>
                <a:t> </a:t>
              </a:r>
              <a:r>
                <a:rPr lang="en-US" sz="1600" dirty="0" err="1"/>
                <a:t>legais</a:t>
              </a:r>
              <a:r>
                <a:rPr lang="en-US" sz="1600" dirty="0"/>
                <a:t> para </a:t>
              </a:r>
              <a:r>
                <a:rPr lang="en-US" sz="1600" dirty="0" err="1"/>
                <a:t>atuar</a:t>
              </a:r>
              <a:r>
                <a:rPr lang="en-US" sz="1600" dirty="0"/>
                <a:t> </a:t>
              </a:r>
              <a:r>
                <a:rPr lang="en-US" sz="1600" dirty="0" err="1"/>
                <a:t>na</a:t>
              </a:r>
              <a:r>
                <a:rPr lang="en-US" sz="1600" dirty="0"/>
                <a:t> </a:t>
              </a:r>
              <a:r>
                <a:rPr lang="en-US" sz="1600" dirty="0" err="1"/>
                <a:t>fiscalização</a:t>
              </a:r>
              <a:r>
                <a:rPr lang="en-US" sz="1600" dirty="0"/>
                <a:t> e </a:t>
              </a:r>
              <a:r>
                <a:rPr lang="en-US" sz="1600" dirty="0" err="1"/>
                <a:t>inspeção</a:t>
              </a:r>
              <a:endParaRPr lang="en-US" sz="16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37747" y="4934876"/>
            <a:ext cx="1656572" cy="1396909"/>
            <a:chOff x="588956" y="1257627"/>
            <a:chExt cx="1436349" cy="1143000"/>
          </a:xfrm>
        </p:grpSpPr>
        <p:sp>
          <p:nvSpPr>
            <p:cNvPr id="41" name="Flowchart: Process 42"/>
            <p:cNvSpPr/>
            <p:nvPr/>
          </p:nvSpPr>
          <p:spPr>
            <a:xfrm>
              <a:off x="588956" y="1257627"/>
              <a:ext cx="1436349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231767" y="136386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Oval 43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72138" y="1546747"/>
              <a:ext cx="119036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Eficácia</a:t>
              </a:r>
              <a:r>
                <a:rPr lang="en-US" sz="1600" dirty="0"/>
                <a:t> das </a:t>
              </a:r>
              <a:r>
                <a:rPr lang="en-US" sz="1600" dirty="0" err="1"/>
                <a:t>inspeções</a:t>
              </a:r>
              <a:r>
                <a:rPr lang="en-US" sz="1600" dirty="0"/>
                <a:t> e </a:t>
              </a:r>
              <a:r>
                <a:rPr lang="en-US" sz="1600" dirty="0" err="1"/>
                <a:t>fiscalizações</a:t>
              </a:r>
              <a:r>
                <a:rPr lang="en-US" sz="1600" dirty="0"/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206423" y="3069420"/>
            <a:ext cx="1615240" cy="1512810"/>
            <a:chOff x="2722058" y="1307000"/>
            <a:chExt cx="1066800" cy="1346996"/>
          </a:xfrm>
        </p:grpSpPr>
        <p:sp>
          <p:nvSpPr>
            <p:cNvPr id="48" name="Flowchart: Process 42"/>
            <p:cNvSpPr/>
            <p:nvPr/>
          </p:nvSpPr>
          <p:spPr>
            <a:xfrm>
              <a:off x="2722058" y="1307000"/>
              <a:ext cx="1066800" cy="13469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200401" y="1312971"/>
              <a:ext cx="160488" cy="153647"/>
              <a:chOff x="4917745" y="1910670"/>
              <a:chExt cx="2245055" cy="204862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Oval 50"/>
              <p:cNvSpPr/>
              <p:nvPr/>
            </p:nvSpPr>
            <p:spPr>
              <a:xfrm>
                <a:off x="4917745" y="2429070"/>
                <a:ext cx="2245050" cy="1530226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74991" y="1910670"/>
                <a:ext cx="1530216" cy="1530228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53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793811" y="1511468"/>
              <a:ext cx="914401" cy="900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altLang="pt-BR" sz="1600" dirty="0"/>
                <a:t>Pessoal técnico e auxiliar sem quaisquer conflitos de interesses</a:t>
              </a:r>
              <a:endParaRPr lang="en-US" sz="16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267202" y="3680459"/>
            <a:ext cx="1745944" cy="1460777"/>
            <a:chOff x="3291840" y="2636522"/>
            <a:chExt cx="1817521" cy="1460773"/>
          </a:xfrm>
        </p:grpSpPr>
        <p:sp>
          <p:nvSpPr>
            <p:cNvPr id="55" name="Flowchart: Process 42"/>
            <p:cNvSpPr/>
            <p:nvPr/>
          </p:nvSpPr>
          <p:spPr>
            <a:xfrm>
              <a:off x="3291840" y="2679155"/>
              <a:ext cx="1761830" cy="141814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45337" y="2846637"/>
              <a:ext cx="1764024" cy="12311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err="1"/>
                <a:t>Acesso</a:t>
              </a:r>
              <a:r>
                <a:rPr lang="en-US" sz="1600" dirty="0"/>
                <a:t> a </a:t>
              </a:r>
              <a:r>
                <a:rPr lang="en-US" sz="1600" dirty="0" err="1"/>
                <a:t>laboratórios</a:t>
              </a:r>
              <a:r>
                <a:rPr lang="en-US" sz="1600" dirty="0"/>
                <a:t> </a:t>
              </a:r>
              <a:r>
                <a:rPr lang="pt-BR" altLang="pt-BR" sz="1600" dirty="0"/>
                <a:t>realizar os controles oficiais com eficiência e eficácia</a:t>
              </a:r>
              <a:endParaRPr lang="en-US" sz="16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642512" y="2636522"/>
              <a:ext cx="182880" cy="182878"/>
              <a:chOff x="4917749" y="2286018"/>
              <a:chExt cx="2558296" cy="243837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Oval 28"/>
              <p:cNvSpPr/>
              <p:nvPr/>
            </p:nvSpPr>
            <p:spPr>
              <a:xfrm>
                <a:off x="4917749" y="2429057"/>
                <a:ext cx="2295332" cy="2295335"/>
              </a:xfrm>
              <a:prstGeom prst="ellipse">
                <a:avLst/>
              </a:prstGeom>
              <a:solidFill>
                <a:srgbClr val="1180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945825" y="2286018"/>
                <a:ext cx="1530220" cy="1530223"/>
              </a:xfrm>
              <a:prstGeom prst="ellipse">
                <a:avLst/>
              </a:prstGeom>
              <a:solidFill>
                <a:srgbClr val="1180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6324598" y="1417069"/>
            <a:ext cx="1611244" cy="1748340"/>
            <a:chOff x="2743201" y="1318146"/>
            <a:chExt cx="1206280" cy="1418424"/>
          </a:xfrm>
        </p:grpSpPr>
        <p:sp>
          <p:nvSpPr>
            <p:cNvPr id="64" name="Flowchart: Process 42"/>
            <p:cNvSpPr/>
            <p:nvPr/>
          </p:nvSpPr>
          <p:spPr>
            <a:xfrm>
              <a:off x="2743201" y="1318146"/>
              <a:ext cx="1206280" cy="141842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200400" y="134112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Oval 66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69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2751776" y="1630453"/>
              <a:ext cx="1166619" cy="9987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Registros</a:t>
              </a:r>
              <a:r>
                <a:rPr lang="en-US" sz="1600" dirty="0"/>
                <a:t> e </a:t>
              </a:r>
              <a:r>
                <a:rPr lang="en-US" sz="1600" dirty="0" err="1"/>
                <a:t>fiscalização</a:t>
              </a:r>
              <a:r>
                <a:rPr lang="en-US" sz="1600" dirty="0"/>
                <a:t> de </a:t>
              </a:r>
              <a:r>
                <a:rPr lang="en-US" sz="1600" dirty="0" err="1"/>
                <a:t>todos</a:t>
              </a:r>
              <a:r>
                <a:rPr lang="en-US" sz="1600" dirty="0"/>
                <a:t> </a:t>
              </a:r>
              <a:r>
                <a:rPr lang="en-US" sz="1600" dirty="0" err="1"/>
                <a:t>estabelecimentos</a:t>
              </a:r>
              <a:r>
                <a:rPr lang="en-US" sz="1600" dirty="0"/>
                <a:t> </a:t>
              </a:r>
              <a:r>
                <a:rPr lang="en-US" sz="1600" dirty="0" err="1"/>
                <a:t>industriais</a:t>
              </a:r>
              <a:endParaRPr lang="en-US" sz="16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313192" y="3403557"/>
            <a:ext cx="1658267" cy="1315506"/>
            <a:chOff x="609600" y="1295400"/>
            <a:chExt cx="1436349" cy="1143000"/>
          </a:xfrm>
        </p:grpSpPr>
        <p:sp>
          <p:nvSpPr>
            <p:cNvPr id="71" name="Flowchart: Process 42"/>
            <p:cNvSpPr/>
            <p:nvPr/>
          </p:nvSpPr>
          <p:spPr>
            <a:xfrm>
              <a:off x="609600" y="1295400"/>
              <a:ext cx="1436349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231767" y="136386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Oval 73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842797" y="1546747"/>
              <a:ext cx="101971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Ações</a:t>
              </a:r>
              <a:r>
                <a:rPr lang="en-US" sz="1600" dirty="0"/>
                <a:t> </a:t>
              </a:r>
              <a:r>
                <a:rPr lang="en-US" sz="1600" dirty="0" err="1"/>
                <a:t>educativas</a:t>
              </a:r>
              <a:endParaRPr lang="en-US" sz="16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344464" y="1789052"/>
            <a:ext cx="1636625" cy="1132548"/>
            <a:chOff x="593490" y="1289414"/>
            <a:chExt cx="1452459" cy="1143000"/>
          </a:xfrm>
        </p:grpSpPr>
        <p:sp>
          <p:nvSpPr>
            <p:cNvPr id="78" name="Flowchart: Process 42"/>
            <p:cNvSpPr/>
            <p:nvPr/>
          </p:nvSpPr>
          <p:spPr>
            <a:xfrm>
              <a:off x="593490" y="1289414"/>
              <a:ext cx="1436349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231767" y="136386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Oval 80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622167" y="1546747"/>
              <a:ext cx="1423782" cy="7454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Cumprir</a:t>
              </a:r>
              <a:r>
                <a:rPr lang="en-US" sz="1600" dirty="0"/>
                <a:t> </a:t>
              </a:r>
              <a:r>
                <a:rPr lang="en-US" sz="1600" dirty="0" err="1"/>
                <a:t>os</a:t>
              </a:r>
              <a:r>
                <a:rPr lang="en-US" sz="1600" dirty="0"/>
                <a:t> </a:t>
              </a:r>
              <a:r>
                <a:rPr lang="en-US" sz="1600" dirty="0" err="1"/>
                <a:t>regulamentos</a:t>
              </a:r>
              <a:r>
                <a:rPr lang="en-US" sz="1600" dirty="0"/>
                <a:t> </a:t>
              </a:r>
              <a:r>
                <a:rPr lang="en-US" sz="1600" dirty="0" err="1"/>
                <a:t>efetuar</a:t>
              </a:r>
              <a:r>
                <a:rPr lang="en-US" sz="1600" dirty="0"/>
                <a:t> </a:t>
              </a:r>
              <a:r>
                <a:rPr lang="en-US" sz="1600" dirty="0" err="1"/>
                <a:t>controles</a:t>
              </a:r>
              <a:endParaRPr lang="en-US" sz="16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294959" y="5293031"/>
            <a:ext cx="1602921" cy="1013923"/>
            <a:chOff x="3360886" y="2967040"/>
            <a:chExt cx="1602921" cy="1013923"/>
          </a:xfrm>
        </p:grpSpPr>
        <p:sp>
          <p:nvSpPr>
            <p:cNvPr id="85" name="Flowchart: Process 42"/>
            <p:cNvSpPr/>
            <p:nvPr/>
          </p:nvSpPr>
          <p:spPr>
            <a:xfrm>
              <a:off x="3360886" y="3022522"/>
              <a:ext cx="1549421" cy="9584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414385" y="3232868"/>
              <a:ext cx="154942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err="1"/>
                <a:t>Combate</a:t>
              </a:r>
              <a:r>
                <a:rPr lang="en-US" sz="1600" dirty="0"/>
                <a:t> à </a:t>
              </a:r>
              <a:r>
                <a:rPr lang="en-US" sz="1600" dirty="0" err="1"/>
                <a:t>clandestinidade</a:t>
              </a:r>
              <a:endParaRPr lang="en-US" sz="1600" dirty="0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3727132" y="2967040"/>
              <a:ext cx="182881" cy="182880"/>
              <a:chOff x="4917731" y="2286000"/>
              <a:chExt cx="2558317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Oval 95"/>
              <p:cNvSpPr/>
              <p:nvPr/>
            </p:nvSpPr>
            <p:spPr>
              <a:xfrm>
                <a:off x="4917731" y="2429067"/>
                <a:ext cx="2295332" cy="2295332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86000">
                    <a:srgbClr val="F8CC0C"/>
                  </a:gs>
                  <a:gs pos="0">
                    <a:srgbClr val="EEB000"/>
                  </a:gs>
                  <a:gs pos="100000">
                    <a:srgbClr val="EEB000"/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98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108" name="Group 107"/>
          <p:cNvGrpSpPr/>
          <p:nvPr/>
        </p:nvGrpSpPr>
        <p:grpSpPr>
          <a:xfrm>
            <a:off x="2204192" y="4839016"/>
            <a:ext cx="1676120" cy="1467938"/>
            <a:chOff x="3291839" y="2647250"/>
            <a:chExt cx="1676120" cy="1467938"/>
          </a:xfrm>
        </p:grpSpPr>
        <p:sp>
          <p:nvSpPr>
            <p:cNvPr id="109" name="Flowchart: Process 42"/>
            <p:cNvSpPr/>
            <p:nvPr/>
          </p:nvSpPr>
          <p:spPr>
            <a:xfrm>
              <a:off x="3291839" y="2679155"/>
              <a:ext cx="1638497" cy="143603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402711" y="2846637"/>
              <a:ext cx="156524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altLang="pt-BR" sz="1600" dirty="0"/>
                <a:t>Existência de instalações e equipamentos adequados e sua manutenção</a:t>
              </a:r>
              <a:endParaRPr lang="en-US" sz="1600" dirty="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3967749" y="264725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Oval 111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solidFill>
                <a:srgbClr val="1180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solidFill>
                <a:srgbClr val="1180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14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200"/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8376777" y="3281294"/>
            <a:ext cx="1695964" cy="1046723"/>
            <a:chOff x="6869680" y="3538176"/>
            <a:chExt cx="1752172" cy="891654"/>
          </a:xfrm>
        </p:grpSpPr>
        <p:sp>
          <p:nvSpPr>
            <p:cNvPr id="116" name="Flowchart: Process 42"/>
            <p:cNvSpPr/>
            <p:nvPr/>
          </p:nvSpPr>
          <p:spPr>
            <a:xfrm>
              <a:off x="6869680" y="3538176"/>
              <a:ext cx="1701878" cy="89165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3499" y="3850483"/>
              <a:ext cx="1668353" cy="5505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/>
                <a:t>Garantir</a:t>
              </a:r>
              <a:r>
                <a:rPr lang="en-US" sz="1400" dirty="0"/>
                <a:t> a </a:t>
              </a:r>
              <a:r>
                <a:rPr lang="en-US" sz="1400" dirty="0" err="1"/>
                <a:t>identidade</a:t>
              </a:r>
              <a:r>
                <a:rPr lang="en-US" sz="1400" dirty="0"/>
                <a:t>, </a:t>
              </a:r>
              <a:r>
                <a:rPr lang="en-US" sz="1400" dirty="0" err="1"/>
                <a:t>idoneidade</a:t>
              </a:r>
              <a:r>
                <a:rPr lang="en-US" sz="1400" dirty="0"/>
                <a:t> e </a:t>
              </a:r>
              <a:r>
                <a:rPr lang="en-US" sz="1400" dirty="0" err="1"/>
                <a:t>qualidade</a:t>
              </a:r>
              <a:r>
                <a:rPr lang="en-US" sz="1400" dirty="0"/>
                <a:t> 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7319259" y="356165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Oval 91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solidFill>
                <a:srgbClr val="1180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solidFill>
                <a:srgbClr val="11800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94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99" name="Group 76">
            <a:extLst>
              <a:ext uri="{FF2B5EF4-FFF2-40B4-BE49-F238E27FC236}">
                <a16:creationId xmlns:a16="http://schemas.microsoft.com/office/drawing/2014/main" xmlns="" id="{1789DE2F-2A4A-46D6-A2EB-7AAF96095E8C}"/>
              </a:ext>
            </a:extLst>
          </p:cNvPr>
          <p:cNvGrpSpPr/>
          <p:nvPr/>
        </p:nvGrpSpPr>
        <p:grpSpPr>
          <a:xfrm>
            <a:off x="8349427" y="4659663"/>
            <a:ext cx="1837893" cy="1046723"/>
            <a:chOff x="557041" y="1318037"/>
            <a:chExt cx="1550698" cy="1143000"/>
          </a:xfrm>
        </p:grpSpPr>
        <p:sp>
          <p:nvSpPr>
            <p:cNvPr id="101" name="Flowchart: Process 42">
              <a:extLst>
                <a:ext uri="{FF2B5EF4-FFF2-40B4-BE49-F238E27FC236}">
                  <a16:creationId xmlns:a16="http://schemas.microsoft.com/office/drawing/2014/main" xmlns="" id="{52B9BA7D-2ED5-47F0-8FC4-28445F6C182C}"/>
                </a:ext>
              </a:extLst>
            </p:cNvPr>
            <p:cNvSpPr/>
            <p:nvPr/>
          </p:nvSpPr>
          <p:spPr>
            <a:xfrm>
              <a:off x="557041" y="1318037"/>
              <a:ext cx="1436349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18"/>
                <a:gd name="connsiteY0" fmla="*/ 0 h 10000"/>
                <a:gd name="connsiteX1" fmla="*/ 10000 w 10018"/>
                <a:gd name="connsiteY1" fmla="*/ 0 h 10000"/>
                <a:gd name="connsiteX2" fmla="*/ 10000 w 10018"/>
                <a:gd name="connsiteY2" fmla="*/ 10000 h 10000"/>
                <a:gd name="connsiteX3" fmla="*/ 0 w 10018"/>
                <a:gd name="connsiteY3" fmla="*/ 10000 h 10000"/>
                <a:gd name="connsiteX4" fmla="*/ 0 w 10018"/>
                <a:gd name="connsiteY4" fmla="*/ 0 h 10000"/>
                <a:gd name="connsiteX0" fmla="*/ 0 w 10071"/>
                <a:gd name="connsiteY0" fmla="*/ 0 h 10000"/>
                <a:gd name="connsiteX1" fmla="*/ 10000 w 10071"/>
                <a:gd name="connsiteY1" fmla="*/ 0 h 10000"/>
                <a:gd name="connsiteX2" fmla="*/ 10000 w 10071"/>
                <a:gd name="connsiteY2" fmla="*/ 10000 h 10000"/>
                <a:gd name="connsiteX3" fmla="*/ 0 w 10071"/>
                <a:gd name="connsiteY3" fmla="*/ 10000 h 10000"/>
                <a:gd name="connsiteX4" fmla="*/ 0 w 10071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  <a:gd name="connsiteX0" fmla="*/ 0 w 10064"/>
                <a:gd name="connsiteY0" fmla="*/ 0 h 10000"/>
                <a:gd name="connsiteX1" fmla="*/ 10000 w 10064"/>
                <a:gd name="connsiteY1" fmla="*/ 0 h 10000"/>
                <a:gd name="connsiteX2" fmla="*/ 10000 w 10064"/>
                <a:gd name="connsiteY2" fmla="*/ 10000 h 10000"/>
                <a:gd name="connsiteX3" fmla="*/ 0 w 10064"/>
                <a:gd name="connsiteY3" fmla="*/ 10000 h 10000"/>
                <a:gd name="connsiteX4" fmla="*/ 0 w 1006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4" h="10000">
                  <a:moveTo>
                    <a:pt x="0" y="0"/>
                  </a:moveTo>
                  <a:cubicBezTo>
                    <a:pt x="3333" y="0"/>
                    <a:pt x="8406" y="267"/>
                    <a:pt x="10000" y="0"/>
                  </a:cubicBezTo>
                  <a:cubicBezTo>
                    <a:pt x="9688" y="2171"/>
                    <a:pt x="10246" y="7979"/>
                    <a:pt x="10000" y="10000"/>
                  </a:cubicBezTo>
                  <a:cubicBezTo>
                    <a:pt x="5499" y="9946"/>
                    <a:pt x="1007" y="9753"/>
                    <a:pt x="0" y="10000"/>
                  </a:cubicBezTo>
                  <a:cubicBezTo>
                    <a:pt x="115" y="8212"/>
                    <a:pt x="0" y="333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>
              <a:solidFill>
                <a:schemeClr val="bg1"/>
              </a:solidFill>
              <a:miter lim="800000"/>
            </a:ln>
            <a:effectLst>
              <a:outerShdw blurRad="88900" sx="103000" sy="10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2" name="Group 78">
              <a:extLst>
                <a:ext uri="{FF2B5EF4-FFF2-40B4-BE49-F238E27FC236}">
                  <a16:creationId xmlns:a16="http://schemas.microsoft.com/office/drawing/2014/main" xmlns="" id="{129162F1-3319-4FAD-9331-DF15DA744255}"/>
                </a:ext>
              </a:extLst>
            </p:cNvPr>
            <p:cNvGrpSpPr/>
            <p:nvPr/>
          </p:nvGrpSpPr>
          <p:grpSpPr>
            <a:xfrm>
              <a:off x="1231767" y="136386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80">
                <a:extLst>
                  <a:ext uri="{FF2B5EF4-FFF2-40B4-BE49-F238E27FC236}">
                    <a16:creationId xmlns:a16="http://schemas.microsoft.com/office/drawing/2014/main" xmlns="" id="{E9A34078-4ECD-4C7B-8F5D-9C0270C53CEB}"/>
                  </a:ext>
                </a:extLst>
              </p:cNvPr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Oval 81">
                <a:extLst>
                  <a:ext uri="{FF2B5EF4-FFF2-40B4-BE49-F238E27FC236}">
                    <a16:creationId xmlns:a16="http://schemas.microsoft.com/office/drawing/2014/main" xmlns="" id="{332C9D21-43C0-499F-AF06-458B09F2B674}"/>
                  </a:ext>
                </a:extLst>
              </p:cNvPr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Oval 10">
                <a:extLst>
                  <a:ext uri="{FF2B5EF4-FFF2-40B4-BE49-F238E27FC236}">
                    <a16:creationId xmlns:a16="http://schemas.microsoft.com/office/drawing/2014/main" xmlns="" id="{B718E51A-CD3A-4473-8685-A07DF40E6A36}"/>
                  </a:ext>
                </a:extLst>
              </p:cNvPr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79">
              <a:extLst>
                <a:ext uri="{FF2B5EF4-FFF2-40B4-BE49-F238E27FC236}">
                  <a16:creationId xmlns:a16="http://schemas.microsoft.com/office/drawing/2014/main" xmlns="" id="{B09C6A86-5272-4898-B53C-087B11E84755}"/>
                </a:ext>
              </a:extLst>
            </p:cNvPr>
            <p:cNvSpPr txBox="1"/>
            <p:nvPr/>
          </p:nvSpPr>
          <p:spPr>
            <a:xfrm>
              <a:off x="683957" y="1648880"/>
              <a:ext cx="1423782" cy="496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/>
                <a:t>Sumeter</a:t>
              </a:r>
              <a:r>
                <a:rPr lang="en-US" sz="1600" dirty="0"/>
                <a:t>-se à </a:t>
              </a:r>
              <a:r>
                <a:rPr lang="en-US" sz="1600" dirty="0" err="1"/>
                <a:t>fiscalização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6992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xmlns="" id="{2C97EECB-060D-4556-BD7E-1513A54F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23" y="135300"/>
            <a:ext cx="10414000" cy="681037"/>
          </a:xfrm>
        </p:spPr>
        <p:txBody>
          <a:bodyPr/>
          <a:lstStyle/>
          <a:p>
            <a:pPr eaLnBrk="1" hangingPunct="1"/>
            <a:r>
              <a:rPr lang="pt-BR" altLang="pt-BR" dirty="0"/>
              <a:t>Avaliação da equivalência e adesão ao SISBI</a:t>
            </a:r>
          </a:p>
        </p:txBody>
      </p:sp>
      <p:grpSp>
        <p:nvGrpSpPr>
          <p:cNvPr id="5" name="Group 163">
            <a:extLst>
              <a:ext uri="{FF2B5EF4-FFF2-40B4-BE49-F238E27FC236}">
                <a16:creationId xmlns:a16="http://schemas.microsoft.com/office/drawing/2014/main" xmlns="" id="{C7A84570-D417-43F4-B9BA-445DCF63F993}"/>
              </a:ext>
            </a:extLst>
          </p:cNvPr>
          <p:cNvGrpSpPr/>
          <p:nvPr/>
        </p:nvGrpSpPr>
        <p:grpSpPr>
          <a:xfrm>
            <a:off x="3675578" y="4641293"/>
            <a:ext cx="4493981" cy="2193977"/>
            <a:chOff x="4094164" y="3545827"/>
            <a:chExt cx="4000458" cy="33089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18A395DF-AF3B-4AA2-BFCF-3BAD2C43A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4" y="3545827"/>
              <a:ext cx="4000458" cy="3304233"/>
            </a:xfrm>
            <a:custGeom>
              <a:avLst/>
              <a:gdLst>
                <a:gd name="T0" fmla="*/ 38 w 1084"/>
                <a:gd name="T1" fmla="*/ 832 h 852"/>
                <a:gd name="T2" fmla="*/ 0 w 1084"/>
                <a:gd name="T3" fmla="*/ 852 h 852"/>
                <a:gd name="T4" fmla="*/ 1029 w 1084"/>
                <a:gd name="T5" fmla="*/ 852 h 852"/>
                <a:gd name="T6" fmla="*/ 1061 w 1084"/>
                <a:gd name="T7" fmla="*/ 776 h 852"/>
                <a:gd name="T8" fmla="*/ 858 w 1084"/>
                <a:gd name="T9" fmla="*/ 489 h 852"/>
                <a:gd name="T10" fmla="*/ 529 w 1084"/>
                <a:gd name="T11" fmla="*/ 368 h 852"/>
                <a:gd name="T12" fmla="*/ 405 w 1084"/>
                <a:gd name="T13" fmla="*/ 327 h 852"/>
                <a:gd name="T14" fmla="*/ 557 w 1084"/>
                <a:gd name="T15" fmla="*/ 56 h 852"/>
                <a:gd name="T16" fmla="*/ 325 w 1084"/>
                <a:gd name="T17" fmla="*/ 4 h 852"/>
                <a:gd name="T18" fmla="*/ 426 w 1084"/>
                <a:gd name="T19" fmla="*/ 27 h 852"/>
                <a:gd name="T20" fmla="*/ 502 w 1084"/>
                <a:gd name="T21" fmla="*/ 76 h 852"/>
                <a:gd name="T22" fmla="*/ 455 w 1084"/>
                <a:gd name="T23" fmla="*/ 139 h 852"/>
                <a:gd name="T24" fmla="*/ 152 w 1084"/>
                <a:gd name="T25" fmla="*/ 238 h 852"/>
                <a:gd name="T26" fmla="*/ 168 w 1084"/>
                <a:gd name="T27" fmla="*/ 405 h 852"/>
                <a:gd name="T28" fmla="*/ 219 w 1084"/>
                <a:gd name="T29" fmla="*/ 699 h 852"/>
                <a:gd name="T30" fmla="*/ 38 w 1084"/>
                <a:gd name="T31" fmla="*/ 832 h 852"/>
                <a:gd name="connsiteX0" fmla="*/ 351 w 9812"/>
                <a:gd name="connsiteY0" fmla="*/ 10069 h 10304"/>
                <a:gd name="connsiteX1" fmla="*/ 0 w 9812"/>
                <a:gd name="connsiteY1" fmla="*/ 10304 h 10304"/>
                <a:gd name="connsiteX2" fmla="*/ 9493 w 9812"/>
                <a:gd name="connsiteY2" fmla="*/ 10304 h 10304"/>
                <a:gd name="connsiteX3" fmla="*/ 9788 w 9812"/>
                <a:gd name="connsiteY3" fmla="*/ 9412 h 10304"/>
                <a:gd name="connsiteX4" fmla="*/ 7915 w 9812"/>
                <a:gd name="connsiteY4" fmla="*/ 6043 h 10304"/>
                <a:gd name="connsiteX5" fmla="*/ 4880 w 9812"/>
                <a:gd name="connsiteY5" fmla="*/ 4623 h 10304"/>
                <a:gd name="connsiteX6" fmla="*/ 3736 w 9812"/>
                <a:gd name="connsiteY6" fmla="*/ 4142 h 10304"/>
                <a:gd name="connsiteX7" fmla="*/ 5138 w 9812"/>
                <a:gd name="connsiteY7" fmla="*/ 961 h 10304"/>
                <a:gd name="connsiteX8" fmla="*/ 1941 w 9812"/>
                <a:gd name="connsiteY8" fmla="*/ 4 h 10304"/>
                <a:gd name="connsiteX9" fmla="*/ 3930 w 9812"/>
                <a:gd name="connsiteY9" fmla="*/ 621 h 10304"/>
                <a:gd name="connsiteX10" fmla="*/ 4631 w 9812"/>
                <a:gd name="connsiteY10" fmla="*/ 1196 h 10304"/>
                <a:gd name="connsiteX11" fmla="*/ 4197 w 9812"/>
                <a:gd name="connsiteY11" fmla="*/ 1935 h 10304"/>
                <a:gd name="connsiteX12" fmla="*/ 1402 w 9812"/>
                <a:gd name="connsiteY12" fmla="*/ 3097 h 10304"/>
                <a:gd name="connsiteX13" fmla="*/ 1550 w 9812"/>
                <a:gd name="connsiteY13" fmla="*/ 5058 h 10304"/>
                <a:gd name="connsiteX14" fmla="*/ 2020 w 9812"/>
                <a:gd name="connsiteY14" fmla="*/ 8508 h 10304"/>
                <a:gd name="connsiteX15" fmla="*/ 351 w 9812"/>
                <a:gd name="connsiteY15" fmla="*/ 10069 h 10304"/>
                <a:gd name="connsiteX0" fmla="*/ 358 w 10001"/>
                <a:gd name="connsiteY0" fmla="*/ 9772 h 10000"/>
                <a:gd name="connsiteX1" fmla="*/ 0 w 10001"/>
                <a:gd name="connsiteY1" fmla="*/ 10000 h 10000"/>
                <a:gd name="connsiteX2" fmla="*/ 9675 w 10001"/>
                <a:gd name="connsiteY2" fmla="*/ 10000 h 10000"/>
                <a:gd name="connsiteX3" fmla="*/ 9976 w 10001"/>
                <a:gd name="connsiteY3" fmla="*/ 9134 h 10000"/>
                <a:gd name="connsiteX4" fmla="*/ 8067 w 10001"/>
                <a:gd name="connsiteY4" fmla="*/ 5865 h 10000"/>
                <a:gd name="connsiteX5" fmla="*/ 4974 w 10001"/>
                <a:gd name="connsiteY5" fmla="*/ 4487 h 10000"/>
                <a:gd name="connsiteX6" fmla="*/ 3808 w 10001"/>
                <a:gd name="connsiteY6" fmla="*/ 4020 h 10000"/>
                <a:gd name="connsiteX7" fmla="*/ 5236 w 10001"/>
                <a:gd name="connsiteY7" fmla="*/ 933 h 10000"/>
                <a:gd name="connsiteX8" fmla="*/ 1978 w 10001"/>
                <a:gd name="connsiteY8" fmla="*/ 4 h 10000"/>
                <a:gd name="connsiteX9" fmla="*/ 4005 w 10001"/>
                <a:gd name="connsiteY9" fmla="*/ 603 h 10000"/>
                <a:gd name="connsiteX10" fmla="*/ 4720 w 10001"/>
                <a:gd name="connsiteY10" fmla="*/ 1161 h 10000"/>
                <a:gd name="connsiteX11" fmla="*/ 4277 w 10001"/>
                <a:gd name="connsiteY11" fmla="*/ 1878 h 10000"/>
                <a:gd name="connsiteX12" fmla="*/ 1429 w 10001"/>
                <a:gd name="connsiteY12" fmla="*/ 3006 h 10000"/>
                <a:gd name="connsiteX13" fmla="*/ 1580 w 10001"/>
                <a:gd name="connsiteY13" fmla="*/ 4909 h 10000"/>
                <a:gd name="connsiteX14" fmla="*/ 2059 w 10001"/>
                <a:gd name="connsiteY14" fmla="*/ 8257 h 10000"/>
                <a:gd name="connsiteX15" fmla="*/ 358 w 10001"/>
                <a:gd name="connsiteY15" fmla="*/ 9772 h 10000"/>
                <a:gd name="connsiteX0" fmla="*/ 358 w 10001"/>
                <a:gd name="connsiteY0" fmla="*/ 9772 h 10000"/>
                <a:gd name="connsiteX1" fmla="*/ 0 w 10001"/>
                <a:gd name="connsiteY1" fmla="*/ 10000 h 10000"/>
                <a:gd name="connsiteX2" fmla="*/ 9675 w 10001"/>
                <a:gd name="connsiteY2" fmla="*/ 10000 h 10000"/>
                <a:gd name="connsiteX3" fmla="*/ 9976 w 10001"/>
                <a:gd name="connsiteY3" fmla="*/ 9134 h 10000"/>
                <a:gd name="connsiteX4" fmla="*/ 8067 w 10001"/>
                <a:gd name="connsiteY4" fmla="*/ 5865 h 10000"/>
                <a:gd name="connsiteX5" fmla="*/ 4974 w 10001"/>
                <a:gd name="connsiteY5" fmla="*/ 4487 h 10000"/>
                <a:gd name="connsiteX6" fmla="*/ 3808 w 10001"/>
                <a:gd name="connsiteY6" fmla="*/ 4020 h 10000"/>
                <a:gd name="connsiteX7" fmla="*/ 5236 w 10001"/>
                <a:gd name="connsiteY7" fmla="*/ 933 h 10000"/>
                <a:gd name="connsiteX8" fmla="*/ 1978 w 10001"/>
                <a:gd name="connsiteY8" fmla="*/ 4 h 10000"/>
                <a:gd name="connsiteX9" fmla="*/ 4005 w 10001"/>
                <a:gd name="connsiteY9" fmla="*/ 603 h 10000"/>
                <a:gd name="connsiteX10" fmla="*/ 4720 w 10001"/>
                <a:gd name="connsiteY10" fmla="*/ 1161 h 10000"/>
                <a:gd name="connsiteX11" fmla="*/ 4277 w 10001"/>
                <a:gd name="connsiteY11" fmla="*/ 1878 h 10000"/>
                <a:gd name="connsiteX12" fmla="*/ 1429 w 10001"/>
                <a:gd name="connsiteY12" fmla="*/ 3006 h 10000"/>
                <a:gd name="connsiteX13" fmla="*/ 1580 w 10001"/>
                <a:gd name="connsiteY13" fmla="*/ 4909 h 10000"/>
                <a:gd name="connsiteX14" fmla="*/ 2059 w 10001"/>
                <a:gd name="connsiteY14" fmla="*/ 8257 h 10000"/>
                <a:gd name="connsiteX15" fmla="*/ 358 w 10001"/>
                <a:gd name="connsiteY15" fmla="*/ 9772 h 10000"/>
                <a:gd name="connsiteX0" fmla="*/ 358 w 10001"/>
                <a:gd name="connsiteY0" fmla="*/ 9772 h 10000"/>
                <a:gd name="connsiteX1" fmla="*/ 0 w 10001"/>
                <a:gd name="connsiteY1" fmla="*/ 10000 h 10000"/>
                <a:gd name="connsiteX2" fmla="*/ 9675 w 10001"/>
                <a:gd name="connsiteY2" fmla="*/ 10000 h 10000"/>
                <a:gd name="connsiteX3" fmla="*/ 9976 w 10001"/>
                <a:gd name="connsiteY3" fmla="*/ 9134 h 10000"/>
                <a:gd name="connsiteX4" fmla="*/ 8067 w 10001"/>
                <a:gd name="connsiteY4" fmla="*/ 5865 h 10000"/>
                <a:gd name="connsiteX5" fmla="*/ 4974 w 10001"/>
                <a:gd name="connsiteY5" fmla="*/ 4487 h 10000"/>
                <a:gd name="connsiteX6" fmla="*/ 3808 w 10001"/>
                <a:gd name="connsiteY6" fmla="*/ 4020 h 10000"/>
                <a:gd name="connsiteX7" fmla="*/ 5236 w 10001"/>
                <a:gd name="connsiteY7" fmla="*/ 933 h 10000"/>
                <a:gd name="connsiteX8" fmla="*/ 1978 w 10001"/>
                <a:gd name="connsiteY8" fmla="*/ 4 h 10000"/>
                <a:gd name="connsiteX9" fmla="*/ 4005 w 10001"/>
                <a:gd name="connsiteY9" fmla="*/ 603 h 10000"/>
                <a:gd name="connsiteX10" fmla="*/ 4720 w 10001"/>
                <a:gd name="connsiteY10" fmla="*/ 1161 h 10000"/>
                <a:gd name="connsiteX11" fmla="*/ 4277 w 10001"/>
                <a:gd name="connsiteY11" fmla="*/ 1878 h 10000"/>
                <a:gd name="connsiteX12" fmla="*/ 1429 w 10001"/>
                <a:gd name="connsiteY12" fmla="*/ 3006 h 10000"/>
                <a:gd name="connsiteX13" fmla="*/ 1580 w 10001"/>
                <a:gd name="connsiteY13" fmla="*/ 4909 h 10000"/>
                <a:gd name="connsiteX14" fmla="*/ 2059 w 10001"/>
                <a:gd name="connsiteY14" fmla="*/ 8257 h 10000"/>
                <a:gd name="connsiteX15" fmla="*/ 358 w 10001"/>
                <a:gd name="connsiteY15" fmla="*/ 97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01" h="10000">
                  <a:moveTo>
                    <a:pt x="358" y="9772"/>
                  </a:moveTo>
                  <a:cubicBezTo>
                    <a:pt x="254" y="9829"/>
                    <a:pt x="131" y="9909"/>
                    <a:pt x="0" y="10000"/>
                  </a:cubicBezTo>
                  <a:lnTo>
                    <a:pt x="9675" y="10000"/>
                  </a:lnTo>
                  <a:cubicBezTo>
                    <a:pt x="9834" y="9750"/>
                    <a:pt x="9929" y="9442"/>
                    <a:pt x="9976" y="9134"/>
                  </a:cubicBezTo>
                  <a:cubicBezTo>
                    <a:pt x="10192" y="7677"/>
                    <a:pt x="8988" y="6469"/>
                    <a:pt x="8067" y="5865"/>
                  </a:cubicBezTo>
                  <a:cubicBezTo>
                    <a:pt x="7089" y="5227"/>
                    <a:pt x="6026" y="4852"/>
                    <a:pt x="4974" y="4487"/>
                  </a:cubicBezTo>
                  <a:cubicBezTo>
                    <a:pt x="4588" y="4350"/>
                    <a:pt x="4168" y="4258"/>
                    <a:pt x="3808" y="4020"/>
                  </a:cubicBezTo>
                  <a:cubicBezTo>
                    <a:pt x="2644" y="3251"/>
                    <a:pt x="5714" y="2550"/>
                    <a:pt x="5236" y="933"/>
                  </a:cubicBezTo>
                  <a:cubicBezTo>
                    <a:pt x="5028" y="228"/>
                    <a:pt x="2147" y="-42"/>
                    <a:pt x="1978" y="4"/>
                  </a:cubicBezTo>
                  <a:cubicBezTo>
                    <a:pt x="2232" y="38"/>
                    <a:pt x="3549" y="410"/>
                    <a:pt x="4005" y="603"/>
                  </a:cubicBezTo>
                  <a:cubicBezTo>
                    <a:pt x="4462" y="796"/>
                    <a:pt x="4588" y="910"/>
                    <a:pt x="4720" y="1161"/>
                  </a:cubicBezTo>
                  <a:cubicBezTo>
                    <a:pt x="4917" y="1548"/>
                    <a:pt x="4551" y="1742"/>
                    <a:pt x="4277" y="1878"/>
                  </a:cubicBezTo>
                  <a:cubicBezTo>
                    <a:pt x="3347" y="2334"/>
                    <a:pt x="2350" y="2539"/>
                    <a:pt x="1429" y="3006"/>
                  </a:cubicBezTo>
                  <a:cubicBezTo>
                    <a:pt x="574" y="3438"/>
                    <a:pt x="1025" y="4373"/>
                    <a:pt x="1580" y="4909"/>
                  </a:cubicBezTo>
                  <a:cubicBezTo>
                    <a:pt x="2501" y="5797"/>
                    <a:pt x="2858" y="7084"/>
                    <a:pt x="2059" y="8257"/>
                  </a:cubicBezTo>
                  <a:cubicBezTo>
                    <a:pt x="1598" y="8930"/>
                    <a:pt x="997" y="9396"/>
                    <a:pt x="358" y="977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7D888054-0DFA-48A1-8072-036CCB9CF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163" y="3914775"/>
              <a:ext cx="2301875" cy="2940050"/>
            </a:xfrm>
            <a:custGeom>
              <a:avLst/>
              <a:gdLst>
                <a:gd name="T0" fmla="*/ 144 w 612"/>
                <a:gd name="T1" fmla="*/ 333 h 781"/>
                <a:gd name="T2" fmla="*/ 206 w 612"/>
                <a:gd name="T3" fmla="*/ 366 h 781"/>
                <a:gd name="T4" fmla="*/ 350 w 612"/>
                <a:gd name="T5" fmla="*/ 434 h 781"/>
                <a:gd name="T6" fmla="*/ 462 w 612"/>
                <a:gd name="T7" fmla="*/ 628 h 781"/>
                <a:gd name="T8" fmla="*/ 325 w 612"/>
                <a:gd name="T9" fmla="*/ 781 h 781"/>
                <a:gd name="T10" fmla="*/ 418 w 612"/>
                <a:gd name="T11" fmla="*/ 781 h 781"/>
                <a:gd name="T12" fmla="*/ 499 w 612"/>
                <a:gd name="T13" fmla="*/ 688 h 781"/>
                <a:gd name="T14" fmla="*/ 166 w 612"/>
                <a:gd name="T15" fmla="*/ 329 h 781"/>
                <a:gd name="T16" fmla="*/ 92 w 612"/>
                <a:gd name="T17" fmla="*/ 190 h 781"/>
                <a:gd name="T18" fmla="*/ 213 w 612"/>
                <a:gd name="T19" fmla="*/ 142 h 781"/>
                <a:gd name="T20" fmla="*/ 364 w 612"/>
                <a:gd name="T21" fmla="*/ 56 h 781"/>
                <a:gd name="T22" fmla="*/ 363 w 612"/>
                <a:gd name="T23" fmla="*/ 0 h 781"/>
                <a:gd name="T24" fmla="*/ 370 w 612"/>
                <a:gd name="T25" fmla="*/ 7 h 781"/>
                <a:gd name="T26" fmla="*/ 296 w 612"/>
                <a:gd name="T27" fmla="*/ 100 h 781"/>
                <a:gd name="T28" fmla="*/ 236 w 612"/>
                <a:gd name="T29" fmla="*/ 127 h 781"/>
                <a:gd name="T30" fmla="*/ 123 w 612"/>
                <a:gd name="T31" fmla="*/ 169 h 781"/>
                <a:gd name="T32" fmla="*/ 63 w 612"/>
                <a:gd name="T33" fmla="*/ 198 h 781"/>
                <a:gd name="T34" fmla="*/ 67 w 612"/>
                <a:gd name="T35" fmla="*/ 278 h 781"/>
                <a:gd name="T36" fmla="*/ 144 w 612"/>
                <a:gd name="T37" fmla="*/ 333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2" h="781">
                  <a:moveTo>
                    <a:pt x="144" y="333"/>
                  </a:moveTo>
                  <a:cubicBezTo>
                    <a:pt x="164" y="345"/>
                    <a:pt x="184" y="356"/>
                    <a:pt x="206" y="366"/>
                  </a:cubicBezTo>
                  <a:cubicBezTo>
                    <a:pt x="255" y="386"/>
                    <a:pt x="305" y="406"/>
                    <a:pt x="350" y="434"/>
                  </a:cubicBezTo>
                  <a:cubicBezTo>
                    <a:pt x="417" y="473"/>
                    <a:pt x="489" y="541"/>
                    <a:pt x="462" y="628"/>
                  </a:cubicBezTo>
                  <a:cubicBezTo>
                    <a:pt x="442" y="693"/>
                    <a:pt x="380" y="745"/>
                    <a:pt x="325" y="781"/>
                  </a:cubicBezTo>
                  <a:cubicBezTo>
                    <a:pt x="418" y="781"/>
                    <a:pt x="418" y="781"/>
                    <a:pt x="418" y="781"/>
                  </a:cubicBezTo>
                  <a:cubicBezTo>
                    <a:pt x="450" y="755"/>
                    <a:pt x="479" y="726"/>
                    <a:pt x="499" y="688"/>
                  </a:cubicBezTo>
                  <a:cubicBezTo>
                    <a:pt x="612" y="474"/>
                    <a:pt x="294" y="395"/>
                    <a:pt x="166" y="329"/>
                  </a:cubicBezTo>
                  <a:cubicBezTo>
                    <a:pt x="123" y="307"/>
                    <a:pt x="0" y="235"/>
                    <a:pt x="92" y="190"/>
                  </a:cubicBezTo>
                  <a:cubicBezTo>
                    <a:pt x="131" y="171"/>
                    <a:pt x="173" y="158"/>
                    <a:pt x="213" y="142"/>
                  </a:cubicBezTo>
                  <a:cubicBezTo>
                    <a:pt x="262" y="121"/>
                    <a:pt x="330" y="100"/>
                    <a:pt x="364" y="56"/>
                  </a:cubicBezTo>
                  <a:cubicBezTo>
                    <a:pt x="378" y="37"/>
                    <a:pt x="383" y="15"/>
                    <a:pt x="363" y="0"/>
                  </a:cubicBezTo>
                  <a:cubicBezTo>
                    <a:pt x="366" y="2"/>
                    <a:pt x="368" y="4"/>
                    <a:pt x="370" y="7"/>
                  </a:cubicBezTo>
                  <a:cubicBezTo>
                    <a:pt x="397" y="43"/>
                    <a:pt x="320" y="88"/>
                    <a:pt x="296" y="100"/>
                  </a:cubicBezTo>
                  <a:cubicBezTo>
                    <a:pt x="277" y="111"/>
                    <a:pt x="256" y="119"/>
                    <a:pt x="236" y="127"/>
                  </a:cubicBezTo>
                  <a:cubicBezTo>
                    <a:pt x="198" y="141"/>
                    <a:pt x="160" y="154"/>
                    <a:pt x="123" y="169"/>
                  </a:cubicBezTo>
                  <a:cubicBezTo>
                    <a:pt x="102" y="177"/>
                    <a:pt x="80" y="184"/>
                    <a:pt x="63" y="198"/>
                  </a:cubicBezTo>
                  <a:cubicBezTo>
                    <a:pt x="38" y="220"/>
                    <a:pt x="47" y="257"/>
                    <a:pt x="67" y="278"/>
                  </a:cubicBezTo>
                  <a:cubicBezTo>
                    <a:pt x="89" y="300"/>
                    <a:pt x="117" y="317"/>
                    <a:pt x="144" y="333"/>
                  </a:cubicBezTo>
                  <a:close/>
                </a:path>
              </a:pathLst>
            </a:custGeom>
            <a:solidFill>
              <a:srgbClr val="FC9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E43DB2B-A347-4DA0-B9EE-C3C675670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13" y="4343400"/>
              <a:ext cx="1154113" cy="2503487"/>
            </a:xfrm>
            <a:custGeom>
              <a:avLst/>
              <a:gdLst>
                <a:gd name="T0" fmla="*/ 220 w 307"/>
                <a:gd name="T1" fmla="*/ 451 h 665"/>
                <a:gd name="T2" fmla="*/ 142 w 307"/>
                <a:gd name="T3" fmla="*/ 565 h 665"/>
                <a:gd name="T4" fmla="*/ 40 w 307"/>
                <a:gd name="T5" fmla="*/ 638 h 665"/>
                <a:gd name="T6" fmla="*/ 32 w 307"/>
                <a:gd name="T7" fmla="*/ 665 h 665"/>
                <a:gd name="T8" fmla="*/ 143 w 307"/>
                <a:gd name="T9" fmla="*/ 582 h 665"/>
                <a:gd name="T10" fmla="*/ 239 w 307"/>
                <a:gd name="T11" fmla="*/ 420 h 665"/>
                <a:gd name="T12" fmla="*/ 241 w 307"/>
                <a:gd name="T13" fmla="*/ 352 h 665"/>
                <a:gd name="T14" fmla="*/ 227 w 307"/>
                <a:gd name="T15" fmla="*/ 304 h 665"/>
                <a:gd name="T16" fmla="*/ 210 w 307"/>
                <a:gd name="T17" fmla="*/ 276 h 665"/>
                <a:gd name="T18" fmla="*/ 158 w 307"/>
                <a:gd name="T19" fmla="*/ 221 h 665"/>
                <a:gd name="T20" fmla="*/ 127 w 307"/>
                <a:gd name="T21" fmla="*/ 190 h 665"/>
                <a:gd name="T22" fmla="*/ 108 w 307"/>
                <a:gd name="T23" fmla="*/ 170 h 665"/>
                <a:gd name="T24" fmla="*/ 92 w 307"/>
                <a:gd name="T25" fmla="*/ 148 h 665"/>
                <a:gd name="T26" fmla="*/ 82 w 307"/>
                <a:gd name="T27" fmla="*/ 113 h 665"/>
                <a:gd name="T28" fmla="*/ 93 w 307"/>
                <a:gd name="T29" fmla="*/ 88 h 665"/>
                <a:gd name="T30" fmla="*/ 106 w 307"/>
                <a:gd name="T31" fmla="*/ 76 h 665"/>
                <a:gd name="T32" fmla="*/ 111 w 307"/>
                <a:gd name="T33" fmla="*/ 73 h 665"/>
                <a:gd name="T34" fmla="*/ 125 w 307"/>
                <a:gd name="T35" fmla="*/ 64 h 665"/>
                <a:gd name="T36" fmla="*/ 258 w 307"/>
                <a:gd name="T37" fmla="*/ 16 h 665"/>
                <a:gd name="T38" fmla="*/ 257 w 307"/>
                <a:gd name="T39" fmla="*/ 14 h 665"/>
                <a:gd name="T40" fmla="*/ 123 w 307"/>
                <a:gd name="T41" fmla="*/ 60 h 665"/>
                <a:gd name="T42" fmla="*/ 108 w 307"/>
                <a:gd name="T43" fmla="*/ 68 h 665"/>
                <a:gd name="T44" fmla="*/ 103 w 307"/>
                <a:gd name="T45" fmla="*/ 71 h 665"/>
                <a:gd name="T46" fmla="*/ 89 w 307"/>
                <a:gd name="T47" fmla="*/ 83 h 665"/>
                <a:gd name="T48" fmla="*/ 75 w 307"/>
                <a:gd name="T49" fmla="*/ 113 h 665"/>
                <a:gd name="T50" fmla="*/ 85 w 307"/>
                <a:gd name="T51" fmla="*/ 152 h 665"/>
                <a:gd name="T52" fmla="*/ 102 w 307"/>
                <a:gd name="T53" fmla="*/ 175 h 665"/>
                <a:gd name="T54" fmla="*/ 120 w 307"/>
                <a:gd name="T55" fmla="*/ 196 h 665"/>
                <a:gd name="T56" fmla="*/ 151 w 307"/>
                <a:gd name="T57" fmla="*/ 227 h 665"/>
                <a:gd name="T58" fmla="*/ 202 w 307"/>
                <a:gd name="T59" fmla="*/ 282 h 665"/>
                <a:gd name="T60" fmla="*/ 218 w 307"/>
                <a:gd name="T61" fmla="*/ 309 h 665"/>
                <a:gd name="T62" fmla="*/ 230 w 307"/>
                <a:gd name="T63" fmla="*/ 354 h 665"/>
                <a:gd name="T64" fmla="*/ 228 w 307"/>
                <a:gd name="T65" fmla="*/ 418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7" h="665">
                  <a:moveTo>
                    <a:pt x="228" y="418"/>
                  </a:moveTo>
                  <a:cubicBezTo>
                    <a:pt x="227" y="429"/>
                    <a:pt x="224" y="440"/>
                    <a:pt x="220" y="451"/>
                  </a:cubicBezTo>
                  <a:cubicBezTo>
                    <a:pt x="217" y="461"/>
                    <a:pt x="213" y="471"/>
                    <a:pt x="208" y="481"/>
                  </a:cubicBezTo>
                  <a:cubicBezTo>
                    <a:pt x="193" y="512"/>
                    <a:pt x="168" y="543"/>
                    <a:pt x="142" y="565"/>
                  </a:cubicBezTo>
                  <a:cubicBezTo>
                    <a:pt x="127" y="577"/>
                    <a:pt x="112" y="588"/>
                    <a:pt x="97" y="599"/>
                  </a:cubicBezTo>
                  <a:cubicBezTo>
                    <a:pt x="78" y="612"/>
                    <a:pt x="59" y="625"/>
                    <a:pt x="40" y="638"/>
                  </a:cubicBezTo>
                  <a:cubicBezTo>
                    <a:pt x="27" y="647"/>
                    <a:pt x="13" y="656"/>
                    <a:pt x="0" y="665"/>
                  </a:cubicBezTo>
                  <a:cubicBezTo>
                    <a:pt x="32" y="665"/>
                    <a:pt x="32" y="665"/>
                    <a:pt x="32" y="665"/>
                  </a:cubicBezTo>
                  <a:cubicBezTo>
                    <a:pt x="42" y="659"/>
                    <a:pt x="52" y="652"/>
                    <a:pt x="62" y="645"/>
                  </a:cubicBezTo>
                  <a:cubicBezTo>
                    <a:pt x="90" y="626"/>
                    <a:pt x="117" y="605"/>
                    <a:pt x="143" y="582"/>
                  </a:cubicBezTo>
                  <a:cubicBezTo>
                    <a:pt x="184" y="546"/>
                    <a:pt x="214" y="506"/>
                    <a:pt x="231" y="454"/>
                  </a:cubicBezTo>
                  <a:cubicBezTo>
                    <a:pt x="235" y="443"/>
                    <a:pt x="237" y="432"/>
                    <a:pt x="239" y="420"/>
                  </a:cubicBezTo>
                  <a:cubicBezTo>
                    <a:pt x="241" y="409"/>
                    <a:pt x="242" y="398"/>
                    <a:pt x="242" y="386"/>
                  </a:cubicBezTo>
                  <a:cubicBezTo>
                    <a:pt x="243" y="375"/>
                    <a:pt x="242" y="364"/>
                    <a:pt x="241" y="352"/>
                  </a:cubicBezTo>
                  <a:cubicBezTo>
                    <a:pt x="239" y="341"/>
                    <a:pt x="237" y="330"/>
                    <a:pt x="233" y="320"/>
                  </a:cubicBezTo>
                  <a:cubicBezTo>
                    <a:pt x="232" y="315"/>
                    <a:pt x="229" y="310"/>
                    <a:pt x="227" y="304"/>
                  </a:cubicBezTo>
                  <a:cubicBezTo>
                    <a:pt x="225" y="300"/>
                    <a:pt x="223" y="294"/>
                    <a:pt x="220" y="290"/>
                  </a:cubicBezTo>
                  <a:cubicBezTo>
                    <a:pt x="217" y="285"/>
                    <a:pt x="214" y="281"/>
                    <a:pt x="210" y="276"/>
                  </a:cubicBezTo>
                  <a:cubicBezTo>
                    <a:pt x="207" y="272"/>
                    <a:pt x="204" y="268"/>
                    <a:pt x="200" y="264"/>
                  </a:cubicBezTo>
                  <a:cubicBezTo>
                    <a:pt x="187" y="248"/>
                    <a:pt x="172" y="234"/>
                    <a:pt x="158" y="221"/>
                  </a:cubicBezTo>
                  <a:cubicBezTo>
                    <a:pt x="151" y="214"/>
                    <a:pt x="144" y="207"/>
                    <a:pt x="137" y="200"/>
                  </a:cubicBezTo>
                  <a:cubicBezTo>
                    <a:pt x="133" y="197"/>
                    <a:pt x="130" y="194"/>
                    <a:pt x="127" y="190"/>
                  </a:cubicBezTo>
                  <a:cubicBezTo>
                    <a:pt x="123" y="187"/>
                    <a:pt x="120" y="184"/>
                    <a:pt x="117" y="180"/>
                  </a:cubicBezTo>
                  <a:cubicBezTo>
                    <a:pt x="114" y="177"/>
                    <a:pt x="111" y="173"/>
                    <a:pt x="108" y="170"/>
                  </a:cubicBezTo>
                  <a:cubicBezTo>
                    <a:pt x="105" y="166"/>
                    <a:pt x="102" y="163"/>
                    <a:pt x="100" y="159"/>
                  </a:cubicBezTo>
                  <a:cubicBezTo>
                    <a:pt x="97" y="156"/>
                    <a:pt x="94" y="152"/>
                    <a:pt x="92" y="148"/>
                  </a:cubicBezTo>
                  <a:cubicBezTo>
                    <a:pt x="90" y="145"/>
                    <a:pt x="88" y="141"/>
                    <a:pt x="86" y="137"/>
                  </a:cubicBezTo>
                  <a:cubicBezTo>
                    <a:pt x="83" y="129"/>
                    <a:pt x="82" y="121"/>
                    <a:pt x="82" y="113"/>
                  </a:cubicBezTo>
                  <a:cubicBezTo>
                    <a:pt x="83" y="106"/>
                    <a:pt x="86" y="98"/>
                    <a:pt x="90" y="92"/>
                  </a:cubicBezTo>
                  <a:cubicBezTo>
                    <a:pt x="91" y="90"/>
                    <a:pt x="92" y="89"/>
                    <a:pt x="93" y="88"/>
                  </a:cubicBezTo>
                  <a:cubicBezTo>
                    <a:pt x="95" y="86"/>
                    <a:pt x="96" y="85"/>
                    <a:pt x="97" y="84"/>
                  </a:cubicBezTo>
                  <a:cubicBezTo>
                    <a:pt x="100" y="81"/>
                    <a:pt x="103" y="79"/>
                    <a:pt x="106" y="76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3" y="72"/>
                    <a:pt x="114" y="71"/>
                    <a:pt x="116" y="70"/>
                  </a:cubicBezTo>
                  <a:cubicBezTo>
                    <a:pt x="119" y="68"/>
                    <a:pt x="122" y="66"/>
                    <a:pt x="125" y="64"/>
                  </a:cubicBezTo>
                  <a:cubicBezTo>
                    <a:pt x="151" y="51"/>
                    <a:pt x="178" y="43"/>
                    <a:pt x="200" y="35"/>
                  </a:cubicBezTo>
                  <a:cubicBezTo>
                    <a:pt x="222" y="28"/>
                    <a:pt x="242" y="21"/>
                    <a:pt x="258" y="16"/>
                  </a:cubicBezTo>
                  <a:cubicBezTo>
                    <a:pt x="289" y="6"/>
                    <a:pt x="307" y="0"/>
                    <a:pt x="307" y="0"/>
                  </a:cubicBezTo>
                  <a:cubicBezTo>
                    <a:pt x="307" y="0"/>
                    <a:pt x="289" y="5"/>
                    <a:pt x="257" y="14"/>
                  </a:cubicBezTo>
                  <a:cubicBezTo>
                    <a:pt x="241" y="19"/>
                    <a:pt x="221" y="25"/>
                    <a:pt x="199" y="32"/>
                  </a:cubicBezTo>
                  <a:cubicBezTo>
                    <a:pt x="176" y="39"/>
                    <a:pt x="150" y="46"/>
                    <a:pt x="123" y="60"/>
                  </a:cubicBezTo>
                  <a:cubicBezTo>
                    <a:pt x="119" y="61"/>
                    <a:pt x="116" y="63"/>
                    <a:pt x="113" y="65"/>
                  </a:cubicBezTo>
                  <a:cubicBezTo>
                    <a:pt x="111" y="66"/>
                    <a:pt x="109" y="67"/>
                    <a:pt x="108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0" y="74"/>
                    <a:pt x="96" y="76"/>
                    <a:pt x="93" y="79"/>
                  </a:cubicBezTo>
                  <a:cubicBezTo>
                    <a:pt x="92" y="80"/>
                    <a:pt x="90" y="82"/>
                    <a:pt x="89" y="83"/>
                  </a:cubicBezTo>
                  <a:cubicBezTo>
                    <a:pt x="87" y="85"/>
                    <a:pt x="86" y="86"/>
                    <a:pt x="84" y="88"/>
                  </a:cubicBezTo>
                  <a:cubicBezTo>
                    <a:pt x="79" y="95"/>
                    <a:pt x="76" y="104"/>
                    <a:pt x="75" y="113"/>
                  </a:cubicBezTo>
                  <a:cubicBezTo>
                    <a:pt x="74" y="122"/>
                    <a:pt x="76" y="131"/>
                    <a:pt x="79" y="140"/>
                  </a:cubicBezTo>
                  <a:cubicBezTo>
                    <a:pt x="81" y="144"/>
                    <a:pt x="83" y="148"/>
                    <a:pt x="85" y="152"/>
                  </a:cubicBezTo>
                  <a:cubicBezTo>
                    <a:pt x="88" y="157"/>
                    <a:pt x="91" y="160"/>
                    <a:pt x="93" y="164"/>
                  </a:cubicBezTo>
                  <a:cubicBezTo>
                    <a:pt x="96" y="167"/>
                    <a:pt x="99" y="171"/>
                    <a:pt x="102" y="175"/>
                  </a:cubicBezTo>
                  <a:cubicBezTo>
                    <a:pt x="105" y="179"/>
                    <a:pt x="108" y="182"/>
                    <a:pt x="111" y="186"/>
                  </a:cubicBezTo>
                  <a:cubicBezTo>
                    <a:pt x="114" y="189"/>
                    <a:pt x="117" y="193"/>
                    <a:pt x="120" y="196"/>
                  </a:cubicBezTo>
                  <a:cubicBezTo>
                    <a:pt x="124" y="200"/>
                    <a:pt x="127" y="203"/>
                    <a:pt x="130" y="207"/>
                  </a:cubicBezTo>
                  <a:cubicBezTo>
                    <a:pt x="137" y="213"/>
                    <a:pt x="144" y="220"/>
                    <a:pt x="151" y="227"/>
                  </a:cubicBezTo>
                  <a:cubicBezTo>
                    <a:pt x="165" y="241"/>
                    <a:pt x="180" y="255"/>
                    <a:pt x="193" y="271"/>
                  </a:cubicBezTo>
                  <a:cubicBezTo>
                    <a:pt x="196" y="275"/>
                    <a:pt x="199" y="278"/>
                    <a:pt x="202" y="282"/>
                  </a:cubicBezTo>
                  <a:cubicBezTo>
                    <a:pt x="205" y="287"/>
                    <a:pt x="208" y="291"/>
                    <a:pt x="211" y="295"/>
                  </a:cubicBezTo>
                  <a:cubicBezTo>
                    <a:pt x="213" y="299"/>
                    <a:pt x="215" y="304"/>
                    <a:pt x="218" y="309"/>
                  </a:cubicBezTo>
                  <a:cubicBezTo>
                    <a:pt x="220" y="313"/>
                    <a:pt x="222" y="318"/>
                    <a:pt x="223" y="323"/>
                  </a:cubicBezTo>
                  <a:cubicBezTo>
                    <a:pt x="226" y="333"/>
                    <a:pt x="229" y="343"/>
                    <a:pt x="230" y="354"/>
                  </a:cubicBezTo>
                  <a:cubicBezTo>
                    <a:pt x="231" y="364"/>
                    <a:pt x="232" y="375"/>
                    <a:pt x="232" y="386"/>
                  </a:cubicBezTo>
                  <a:cubicBezTo>
                    <a:pt x="231" y="397"/>
                    <a:pt x="230" y="408"/>
                    <a:pt x="228" y="418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68F0019A-B87B-4B4E-A750-74041D85B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863" y="4264025"/>
              <a:ext cx="2670175" cy="2586037"/>
            </a:xfrm>
            <a:custGeom>
              <a:avLst/>
              <a:gdLst>
                <a:gd name="T0" fmla="*/ 332 w 710"/>
                <a:gd name="T1" fmla="*/ 275 h 687"/>
                <a:gd name="T2" fmla="*/ 370 w 710"/>
                <a:gd name="T3" fmla="*/ 288 h 687"/>
                <a:gd name="T4" fmla="*/ 407 w 710"/>
                <a:gd name="T5" fmla="*/ 303 h 687"/>
                <a:gd name="T6" fmla="*/ 555 w 710"/>
                <a:gd name="T7" fmla="*/ 382 h 687"/>
                <a:gd name="T8" fmla="*/ 620 w 710"/>
                <a:gd name="T9" fmla="*/ 437 h 687"/>
                <a:gd name="T10" fmla="*/ 664 w 710"/>
                <a:gd name="T11" fmla="*/ 652 h 687"/>
                <a:gd name="T12" fmla="*/ 647 w 710"/>
                <a:gd name="T13" fmla="*/ 687 h 687"/>
                <a:gd name="T14" fmla="*/ 673 w 710"/>
                <a:gd name="T15" fmla="*/ 687 h 687"/>
                <a:gd name="T16" fmla="*/ 689 w 710"/>
                <a:gd name="T17" fmla="*/ 655 h 687"/>
                <a:gd name="T18" fmla="*/ 677 w 710"/>
                <a:gd name="T19" fmla="*/ 498 h 687"/>
                <a:gd name="T20" fmla="*/ 628 w 710"/>
                <a:gd name="T21" fmla="*/ 429 h 687"/>
                <a:gd name="T22" fmla="*/ 562 w 710"/>
                <a:gd name="T23" fmla="*/ 373 h 687"/>
                <a:gd name="T24" fmla="*/ 411 w 710"/>
                <a:gd name="T25" fmla="*/ 293 h 687"/>
                <a:gd name="T26" fmla="*/ 373 w 710"/>
                <a:gd name="T27" fmla="*/ 278 h 687"/>
                <a:gd name="T28" fmla="*/ 336 w 710"/>
                <a:gd name="T29" fmla="*/ 265 h 687"/>
                <a:gd name="T30" fmla="*/ 261 w 710"/>
                <a:gd name="T31" fmla="*/ 242 h 687"/>
                <a:gd name="T32" fmla="*/ 191 w 710"/>
                <a:gd name="T33" fmla="*/ 223 h 687"/>
                <a:gd name="T34" fmla="*/ 125 w 710"/>
                <a:gd name="T35" fmla="*/ 201 h 687"/>
                <a:gd name="T36" fmla="*/ 95 w 710"/>
                <a:gd name="T37" fmla="*/ 189 h 687"/>
                <a:gd name="T38" fmla="*/ 80 w 710"/>
                <a:gd name="T39" fmla="*/ 183 h 687"/>
                <a:gd name="T40" fmla="*/ 66 w 710"/>
                <a:gd name="T41" fmla="*/ 176 h 687"/>
                <a:gd name="T42" fmla="*/ 52 w 710"/>
                <a:gd name="T43" fmla="*/ 169 h 687"/>
                <a:gd name="T44" fmla="*/ 39 w 710"/>
                <a:gd name="T45" fmla="*/ 162 h 687"/>
                <a:gd name="T46" fmla="*/ 17 w 710"/>
                <a:gd name="T47" fmla="*/ 145 h 687"/>
                <a:gd name="T48" fmla="*/ 9 w 710"/>
                <a:gd name="T49" fmla="*/ 134 h 687"/>
                <a:gd name="T50" fmla="*/ 6 w 710"/>
                <a:gd name="T51" fmla="*/ 122 h 687"/>
                <a:gd name="T52" fmla="*/ 15 w 710"/>
                <a:gd name="T53" fmla="*/ 100 h 687"/>
                <a:gd name="T54" fmla="*/ 53 w 710"/>
                <a:gd name="T55" fmla="*/ 71 h 687"/>
                <a:gd name="T56" fmla="*/ 120 w 710"/>
                <a:gd name="T57" fmla="*/ 33 h 687"/>
                <a:gd name="T58" fmla="*/ 145 w 710"/>
                <a:gd name="T59" fmla="*/ 19 h 687"/>
                <a:gd name="T60" fmla="*/ 163 w 710"/>
                <a:gd name="T61" fmla="*/ 9 h 687"/>
                <a:gd name="T62" fmla="*/ 177 w 710"/>
                <a:gd name="T63" fmla="*/ 0 h 687"/>
                <a:gd name="T64" fmla="*/ 163 w 710"/>
                <a:gd name="T65" fmla="*/ 8 h 687"/>
                <a:gd name="T66" fmla="*/ 145 w 710"/>
                <a:gd name="T67" fmla="*/ 18 h 687"/>
                <a:gd name="T68" fmla="*/ 120 w 710"/>
                <a:gd name="T69" fmla="*/ 32 h 687"/>
                <a:gd name="T70" fmla="*/ 51 w 710"/>
                <a:gd name="T71" fmla="*/ 68 h 687"/>
                <a:gd name="T72" fmla="*/ 12 w 710"/>
                <a:gd name="T73" fmla="*/ 97 h 687"/>
                <a:gd name="T74" fmla="*/ 1 w 710"/>
                <a:gd name="T75" fmla="*/ 122 h 687"/>
                <a:gd name="T76" fmla="*/ 4 w 710"/>
                <a:gd name="T77" fmla="*/ 137 h 687"/>
                <a:gd name="T78" fmla="*/ 13 w 710"/>
                <a:gd name="T79" fmla="*/ 149 h 687"/>
                <a:gd name="T80" fmla="*/ 36 w 710"/>
                <a:gd name="T81" fmla="*/ 167 h 687"/>
                <a:gd name="T82" fmla="*/ 49 w 710"/>
                <a:gd name="T83" fmla="*/ 175 h 687"/>
                <a:gd name="T84" fmla="*/ 63 w 710"/>
                <a:gd name="T85" fmla="*/ 182 h 687"/>
                <a:gd name="T86" fmla="*/ 77 w 710"/>
                <a:gd name="T87" fmla="*/ 189 h 687"/>
                <a:gd name="T88" fmla="*/ 92 w 710"/>
                <a:gd name="T89" fmla="*/ 195 h 687"/>
                <a:gd name="T90" fmla="*/ 123 w 710"/>
                <a:gd name="T91" fmla="*/ 208 h 687"/>
                <a:gd name="T92" fmla="*/ 188 w 710"/>
                <a:gd name="T93" fmla="*/ 231 h 687"/>
                <a:gd name="T94" fmla="*/ 259 w 710"/>
                <a:gd name="T95" fmla="*/ 251 h 687"/>
                <a:gd name="T96" fmla="*/ 332 w 710"/>
                <a:gd name="T97" fmla="*/ 275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0" h="687">
                  <a:moveTo>
                    <a:pt x="332" y="275"/>
                  </a:moveTo>
                  <a:cubicBezTo>
                    <a:pt x="345" y="279"/>
                    <a:pt x="357" y="284"/>
                    <a:pt x="370" y="288"/>
                  </a:cubicBezTo>
                  <a:cubicBezTo>
                    <a:pt x="382" y="293"/>
                    <a:pt x="395" y="298"/>
                    <a:pt x="407" y="303"/>
                  </a:cubicBezTo>
                  <a:cubicBezTo>
                    <a:pt x="458" y="323"/>
                    <a:pt x="509" y="349"/>
                    <a:pt x="555" y="382"/>
                  </a:cubicBezTo>
                  <a:cubicBezTo>
                    <a:pt x="579" y="398"/>
                    <a:pt x="601" y="417"/>
                    <a:pt x="620" y="437"/>
                  </a:cubicBezTo>
                  <a:cubicBezTo>
                    <a:pt x="672" y="493"/>
                    <a:pt x="699" y="576"/>
                    <a:pt x="664" y="652"/>
                  </a:cubicBezTo>
                  <a:cubicBezTo>
                    <a:pt x="659" y="664"/>
                    <a:pt x="653" y="675"/>
                    <a:pt x="647" y="687"/>
                  </a:cubicBezTo>
                  <a:cubicBezTo>
                    <a:pt x="673" y="687"/>
                    <a:pt x="673" y="687"/>
                    <a:pt x="673" y="687"/>
                  </a:cubicBezTo>
                  <a:cubicBezTo>
                    <a:pt x="679" y="677"/>
                    <a:pt x="684" y="666"/>
                    <a:pt x="689" y="655"/>
                  </a:cubicBezTo>
                  <a:cubicBezTo>
                    <a:pt x="710" y="602"/>
                    <a:pt x="703" y="549"/>
                    <a:pt x="677" y="498"/>
                  </a:cubicBezTo>
                  <a:cubicBezTo>
                    <a:pt x="664" y="474"/>
                    <a:pt x="647" y="451"/>
                    <a:pt x="628" y="429"/>
                  </a:cubicBezTo>
                  <a:cubicBezTo>
                    <a:pt x="608" y="409"/>
                    <a:pt x="586" y="389"/>
                    <a:pt x="562" y="373"/>
                  </a:cubicBezTo>
                  <a:cubicBezTo>
                    <a:pt x="514" y="339"/>
                    <a:pt x="462" y="314"/>
                    <a:pt x="411" y="293"/>
                  </a:cubicBezTo>
                  <a:cubicBezTo>
                    <a:pt x="399" y="288"/>
                    <a:pt x="386" y="283"/>
                    <a:pt x="373" y="278"/>
                  </a:cubicBezTo>
                  <a:cubicBezTo>
                    <a:pt x="361" y="274"/>
                    <a:pt x="348" y="269"/>
                    <a:pt x="336" y="265"/>
                  </a:cubicBezTo>
                  <a:cubicBezTo>
                    <a:pt x="311" y="257"/>
                    <a:pt x="286" y="249"/>
                    <a:pt x="261" y="242"/>
                  </a:cubicBezTo>
                  <a:cubicBezTo>
                    <a:pt x="237" y="236"/>
                    <a:pt x="214" y="229"/>
                    <a:pt x="191" y="223"/>
                  </a:cubicBezTo>
                  <a:cubicBezTo>
                    <a:pt x="168" y="216"/>
                    <a:pt x="146" y="209"/>
                    <a:pt x="125" y="201"/>
                  </a:cubicBezTo>
                  <a:cubicBezTo>
                    <a:pt x="115" y="197"/>
                    <a:pt x="105" y="193"/>
                    <a:pt x="95" y="189"/>
                  </a:cubicBezTo>
                  <a:cubicBezTo>
                    <a:pt x="90" y="187"/>
                    <a:pt x="85" y="185"/>
                    <a:pt x="80" y="183"/>
                  </a:cubicBezTo>
                  <a:cubicBezTo>
                    <a:pt x="75" y="180"/>
                    <a:pt x="70" y="178"/>
                    <a:pt x="66" y="176"/>
                  </a:cubicBezTo>
                  <a:cubicBezTo>
                    <a:pt x="61" y="174"/>
                    <a:pt x="57" y="172"/>
                    <a:pt x="52" y="169"/>
                  </a:cubicBezTo>
                  <a:cubicBezTo>
                    <a:pt x="48" y="167"/>
                    <a:pt x="43" y="165"/>
                    <a:pt x="39" y="162"/>
                  </a:cubicBezTo>
                  <a:cubicBezTo>
                    <a:pt x="31" y="157"/>
                    <a:pt x="23" y="151"/>
                    <a:pt x="17" y="145"/>
                  </a:cubicBezTo>
                  <a:cubicBezTo>
                    <a:pt x="14" y="141"/>
                    <a:pt x="11" y="138"/>
                    <a:pt x="9" y="134"/>
                  </a:cubicBezTo>
                  <a:cubicBezTo>
                    <a:pt x="7" y="130"/>
                    <a:pt x="6" y="126"/>
                    <a:pt x="6" y="122"/>
                  </a:cubicBezTo>
                  <a:cubicBezTo>
                    <a:pt x="5" y="114"/>
                    <a:pt x="10" y="106"/>
                    <a:pt x="15" y="100"/>
                  </a:cubicBezTo>
                  <a:cubicBezTo>
                    <a:pt x="26" y="87"/>
                    <a:pt x="40" y="78"/>
                    <a:pt x="53" y="71"/>
                  </a:cubicBezTo>
                  <a:cubicBezTo>
                    <a:pt x="78" y="55"/>
                    <a:pt x="102" y="43"/>
                    <a:pt x="120" y="33"/>
                  </a:cubicBezTo>
                  <a:cubicBezTo>
                    <a:pt x="130" y="28"/>
                    <a:pt x="138" y="23"/>
                    <a:pt x="145" y="19"/>
                  </a:cubicBezTo>
                  <a:cubicBezTo>
                    <a:pt x="152" y="15"/>
                    <a:pt x="158" y="11"/>
                    <a:pt x="163" y="9"/>
                  </a:cubicBezTo>
                  <a:cubicBezTo>
                    <a:pt x="172" y="3"/>
                    <a:pt x="177" y="0"/>
                    <a:pt x="177" y="0"/>
                  </a:cubicBezTo>
                  <a:cubicBezTo>
                    <a:pt x="177" y="0"/>
                    <a:pt x="172" y="3"/>
                    <a:pt x="163" y="8"/>
                  </a:cubicBezTo>
                  <a:cubicBezTo>
                    <a:pt x="158" y="11"/>
                    <a:pt x="152" y="14"/>
                    <a:pt x="145" y="18"/>
                  </a:cubicBezTo>
                  <a:cubicBezTo>
                    <a:pt x="137" y="22"/>
                    <a:pt x="129" y="27"/>
                    <a:pt x="120" y="32"/>
                  </a:cubicBezTo>
                  <a:cubicBezTo>
                    <a:pt x="101" y="41"/>
                    <a:pt x="77" y="52"/>
                    <a:pt x="51" y="68"/>
                  </a:cubicBezTo>
                  <a:cubicBezTo>
                    <a:pt x="38" y="75"/>
                    <a:pt x="24" y="84"/>
                    <a:pt x="12" y="97"/>
                  </a:cubicBezTo>
                  <a:cubicBezTo>
                    <a:pt x="6" y="104"/>
                    <a:pt x="1" y="112"/>
                    <a:pt x="1" y="122"/>
                  </a:cubicBezTo>
                  <a:cubicBezTo>
                    <a:pt x="0" y="127"/>
                    <a:pt x="2" y="132"/>
                    <a:pt x="4" y="137"/>
                  </a:cubicBezTo>
                  <a:cubicBezTo>
                    <a:pt x="6" y="141"/>
                    <a:pt x="9" y="145"/>
                    <a:pt x="13" y="149"/>
                  </a:cubicBezTo>
                  <a:cubicBezTo>
                    <a:pt x="19" y="156"/>
                    <a:pt x="27" y="162"/>
                    <a:pt x="36" y="167"/>
                  </a:cubicBezTo>
                  <a:cubicBezTo>
                    <a:pt x="40" y="170"/>
                    <a:pt x="45" y="172"/>
                    <a:pt x="49" y="175"/>
                  </a:cubicBezTo>
                  <a:cubicBezTo>
                    <a:pt x="54" y="177"/>
                    <a:pt x="58" y="180"/>
                    <a:pt x="63" y="182"/>
                  </a:cubicBezTo>
                  <a:cubicBezTo>
                    <a:pt x="68" y="184"/>
                    <a:pt x="72" y="187"/>
                    <a:pt x="77" y="189"/>
                  </a:cubicBezTo>
                  <a:cubicBezTo>
                    <a:pt x="82" y="191"/>
                    <a:pt x="87" y="193"/>
                    <a:pt x="92" y="195"/>
                  </a:cubicBezTo>
                  <a:cubicBezTo>
                    <a:pt x="102" y="199"/>
                    <a:pt x="112" y="203"/>
                    <a:pt x="123" y="208"/>
                  </a:cubicBezTo>
                  <a:cubicBezTo>
                    <a:pt x="143" y="216"/>
                    <a:pt x="165" y="224"/>
                    <a:pt x="188" y="231"/>
                  </a:cubicBezTo>
                  <a:cubicBezTo>
                    <a:pt x="211" y="238"/>
                    <a:pt x="235" y="244"/>
                    <a:pt x="259" y="251"/>
                  </a:cubicBezTo>
                  <a:cubicBezTo>
                    <a:pt x="283" y="258"/>
                    <a:pt x="307" y="266"/>
                    <a:pt x="332" y="275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32">
            <a:extLst>
              <a:ext uri="{FF2B5EF4-FFF2-40B4-BE49-F238E27FC236}">
                <a16:creationId xmlns:a16="http://schemas.microsoft.com/office/drawing/2014/main" xmlns="" id="{3101F900-BD5F-4400-B4DF-A5C535599430}"/>
              </a:ext>
            </a:extLst>
          </p:cNvPr>
          <p:cNvSpPr/>
          <p:nvPr/>
        </p:nvSpPr>
        <p:spPr>
          <a:xfrm>
            <a:off x="3688618" y="4795931"/>
            <a:ext cx="139203" cy="202856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50000"/>
                </a:sysClr>
              </a:gs>
              <a:gs pos="25000">
                <a:sysClr val="window" lastClr="FFFFFF">
                  <a:lumMod val="75000"/>
                </a:sysClr>
              </a:gs>
              <a:gs pos="50000">
                <a:sysClr val="window" lastClr="FFFFFF">
                  <a:lumMod val="85000"/>
                </a:sysClr>
              </a:gs>
              <a:gs pos="75000">
                <a:sysClr val="window" lastClr="FFFFFF">
                  <a:lumMod val="7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33">
            <a:extLst>
              <a:ext uri="{FF2B5EF4-FFF2-40B4-BE49-F238E27FC236}">
                <a16:creationId xmlns:a16="http://schemas.microsoft.com/office/drawing/2014/main" xmlns="" id="{E6A906D8-F625-4938-9AA2-443F6D6AFF35}"/>
              </a:ext>
            </a:extLst>
          </p:cNvPr>
          <p:cNvGrpSpPr/>
          <p:nvPr/>
        </p:nvGrpSpPr>
        <p:grpSpPr>
          <a:xfrm>
            <a:off x="3168733" y="3527183"/>
            <a:ext cx="1297707" cy="1060223"/>
            <a:chOff x="4441277" y="2884842"/>
            <a:chExt cx="867870" cy="867870"/>
          </a:xfrm>
          <a:effectLst>
            <a:outerShdw blurRad="114300" sx="102000" sy="102000" algn="ctr" rotWithShape="0">
              <a:prstClr val="black">
                <a:alpha val="23000"/>
              </a:prstClr>
            </a:outerShdw>
          </a:effectLst>
        </p:grpSpPr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xmlns="" id="{9FC43B36-A537-4282-AC49-CEF4D2FD1966}"/>
                </a:ext>
              </a:extLst>
            </p:cNvPr>
            <p:cNvSpPr/>
            <p:nvPr/>
          </p:nvSpPr>
          <p:spPr>
            <a:xfrm rot="2700000">
              <a:off x="4441277" y="2884842"/>
              <a:ext cx="867870" cy="867870"/>
            </a:xfrm>
            <a:prstGeom prst="rect">
              <a:avLst/>
            </a:prstGeom>
            <a:solidFill>
              <a:srgbClr val="FC9B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xmlns="" id="{4BC86965-B2E6-4D2D-B5F8-68B5D1E78A3C}"/>
                </a:ext>
              </a:extLst>
            </p:cNvPr>
            <p:cNvSpPr/>
            <p:nvPr/>
          </p:nvSpPr>
          <p:spPr>
            <a:xfrm rot="2700000">
              <a:off x="4483130" y="2926695"/>
              <a:ext cx="784165" cy="784165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Oval 34">
            <a:extLst>
              <a:ext uri="{FF2B5EF4-FFF2-40B4-BE49-F238E27FC236}">
                <a16:creationId xmlns:a16="http://schemas.microsoft.com/office/drawing/2014/main" xmlns="" id="{3FF8589F-707A-4410-B966-14A3F2A9E22C}"/>
              </a:ext>
            </a:extLst>
          </p:cNvPr>
          <p:cNvSpPr/>
          <p:nvPr/>
        </p:nvSpPr>
        <p:spPr>
          <a:xfrm>
            <a:off x="3930141" y="5288423"/>
            <a:ext cx="80500" cy="50166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50000"/>
                </a:sysClr>
              </a:gs>
              <a:gs pos="59000">
                <a:sysClr val="window" lastClr="FFFFFF">
                  <a:lumMod val="75000"/>
                </a:sysClr>
              </a:gs>
              <a:gs pos="9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xmlns="" id="{06F78979-603B-4311-85C0-9EE2C8012E96}"/>
              </a:ext>
            </a:extLst>
          </p:cNvPr>
          <p:cNvSpPr/>
          <p:nvPr/>
        </p:nvSpPr>
        <p:spPr>
          <a:xfrm>
            <a:off x="3930141" y="3492953"/>
            <a:ext cx="80500" cy="50166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50000"/>
                </a:sysClr>
              </a:gs>
              <a:gs pos="59000">
                <a:sysClr val="window" lastClr="FFFFFF">
                  <a:lumMod val="75000"/>
                </a:sysClr>
              </a:gs>
              <a:gs pos="9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33">
            <a:extLst>
              <a:ext uri="{FF2B5EF4-FFF2-40B4-BE49-F238E27FC236}">
                <a16:creationId xmlns:a16="http://schemas.microsoft.com/office/drawing/2014/main" xmlns="" id="{FC046AE5-BA48-40C0-8017-B831EF68CB5A}"/>
              </a:ext>
            </a:extLst>
          </p:cNvPr>
          <p:cNvSpPr/>
          <p:nvPr/>
        </p:nvSpPr>
        <p:spPr>
          <a:xfrm flipH="1">
            <a:off x="8165371" y="4705063"/>
            <a:ext cx="108266" cy="202856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50000"/>
                </a:sysClr>
              </a:gs>
              <a:gs pos="25000">
                <a:sysClr val="window" lastClr="FFFFFF">
                  <a:lumMod val="75000"/>
                </a:sysClr>
              </a:gs>
              <a:gs pos="50000">
                <a:sysClr val="window" lastClr="FFFFFF">
                  <a:lumMod val="85000"/>
                </a:sysClr>
              </a:gs>
              <a:gs pos="75000">
                <a:sysClr val="window" lastClr="FFFFFF">
                  <a:lumMod val="7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34">
            <a:extLst>
              <a:ext uri="{FF2B5EF4-FFF2-40B4-BE49-F238E27FC236}">
                <a16:creationId xmlns:a16="http://schemas.microsoft.com/office/drawing/2014/main" xmlns="" id="{F55B4696-A7C7-43B1-96CD-D741FA73892B}"/>
              </a:ext>
            </a:extLst>
          </p:cNvPr>
          <p:cNvGrpSpPr/>
          <p:nvPr/>
        </p:nvGrpSpPr>
        <p:grpSpPr>
          <a:xfrm flipH="1">
            <a:off x="7586055" y="3599404"/>
            <a:ext cx="1233084" cy="988002"/>
            <a:chOff x="4441277" y="2884842"/>
            <a:chExt cx="867870" cy="867870"/>
          </a:xfrm>
          <a:effectLst>
            <a:outerShdw blurRad="114300" sx="102000" sy="102000" algn="ctr" rotWithShape="0">
              <a:prstClr val="black">
                <a:alpha val="23000"/>
              </a:prstClr>
            </a:outerShdw>
          </a:effectLst>
        </p:grpSpPr>
        <p:sp>
          <p:nvSpPr>
            <p:cNvPr id="18" name="Rectangle 138">
              <a:extLst>
                <a:ext uri="{FF2B5EF4-FFF2-40B4-BE49-F238E27FC236}">
                  <a16:creationId xmlns:a16="http://schemas.microsoft.com/office/drawing/2014/main" xmlns="" id="{4300B585-3062-4796-B7B0-F8B96E16758E}"/>
                </a:ext>
              </a:extLst>
            </p:cNvPr>
            <p:cNvSpPr/>
            <p:nvPr/>
          </p:nvSpPr>
          <p:spPr>
            <a:xfrm rot="2700000">
              <a:off x="4441277" y="2884842"/>
              <a:ext cx="867870" cy="867870"/>
            </a:xfrm>
            <a:prstGeom prst="rect">
              <a:avLst/>
            </a:prstGeom>
            <a:solidFill>
              <a:srgbClr val="FC9B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xmlns="" id="{5B6E3370-6176-45A9-904C-F2051C81FBFF}"/>
                </a:ext>
              </a:extLst>
            </p:cNvPr>
            <p:cNvSpPr/>
            <p:nvPr/>
          </p:nvSpPr>
          <p:spPr>
            <a:xfrm rot="2700000">
              <a:off x="4483130" y="2926695"/>
              <a:ext cx="784165" cy="784165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Oval 135">
            <a:extLst>
              <a:ext uri="{FF2B5EF4-FFF2-40B4-BE49-F238E27FC236}">
                <a16:creationId xmlns:a16="http://schemas.microsoft.com/office/drawing/2014/main" xmlns="" id="{A920B54D-CBDC-4D9C-AE91-C0645CBE71B2}"/>
              </a:ext>
            </a:extLst>
          </p:cNvPr>
          <p:cNvSpPr/>
          <p:nvPr/>
        </p:nvSpPr>
        <p:spPr>
          <a:xfrm flipH="1">
            <a:off x="8188885" y="5288423"/>
            <a:ext cx="62610" cy="50166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50000"/>
                </a:sysClr>
              </a:gs>
              <a:gs pos="59000">
                <a:sysClr val="window" lastClr="FFFFFF">
                  <a:lumMod val="75000"/>
                </a:sysClr>
              </a:gs>
              <a:gs pos="9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136">
            <a:extLst>
              <a:ext uri="{FF2B5EF4-FFF2-40B4-BE49-F238E27FC236}">
                <a16:creationId xmlns:a16="http://schemas.microsoft.com/office/drawing/2014/main" xmlns="" id="{12BD1A65-1943-4B70-8B15-3AD775D1D4C6}"/>
              </a:ext>
            </a:extLst>
          </p:cNvPr>
          <p:cNvSpPr/>
          <p:nvPr/>
        </p:nvSpPr>
        <p:spPr>
          <a:xfrm flipH="1">
            <a:off x="8188885" y="3492953"/>
            <a:ext cx="62610" cy="50166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50000"/>
                </a:sysClr>
              </a:gs>
              <a:gs pos="59000">
                <a:sysClr val="window" lastClr="FFFFFF">
                  <a:lumMod val="75000"/>
                </a:sysClr>
              </a:gs>
              <a:gs pos="9000">
                <a:sysClr val="window" lastClr="FFFFFF">
                  <a:lumMod val="85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8196031E-6235-42C0-993B-70E190542CFE}"/>
              </a:ext>
            </a:extLst>
          </p:cNvPr>
          <p:cNvSpPr>
            <a:spLocks noEditPoints="1"/>
          </p:cNvSpPr>
          <p:nvPr/>
        </p:nvSpPr>
        <p:spPr bwMode="auto">
          <a:xfrm>
            <a:off x="3820629" y="2017370"/>
            <a:ext cx="2275371" cy="2029324"/>
          </a:xfrm>
          <a:custGeom>
            <a:avLst/>
            <a:gdLst>
              <a:gd name="T0" fmla="*/ 1140 w 3306"/>
              <a:gd name="T1" fmla="*/ 1055 h 4003"/>
              <a:gd name="T2" fmla="*/ 1075 w 3306"/>
              <a:gd name="T3" fmla="*/ 937 h 4003"/>
              <a:gd name="T4" fmla="*/ 1212 w 3306"/>
              <a:gd name="T5" fmla="*/ 862 h 4003"/>
              <a:gd name="T6" fmla="*/ 1164 w 3306"/>
              <a:gd name="T7" fmla="*/ 775 h 4003"/>
              <a:gd name="T8" fmla="*/ 1189 w 3306"/>
              <a:gd name="T9" fmla="*/ 767 h 4003"/>
              <a:gd name="T10" fmla="*/ 1735 w 3306"/>
              <a:gd name="T11" fmla="*/ 639 h 4003"/>
              <a:gd name="T12" fmla="*/ 1474 w 3306"/>
              <a:gd name="T13" fmla="*/ 1207 h 4003"/>
              <a:gd name="T14" fmla="*/ 1459 w 3306"/>
              <a:gd name="T15" fmla="*/ 1392 h 4003"/>
              <a:gd name="T16" fmla="*/ 1589 w 3306"/>
              <a:gd name="T17" fmla="*/ 1605 h 4003"/>
              <a:gd name="T18" fmla="*/ 1568 w 3306"/>
              <a:gd name="T19" fmla="*/ 1672 h 4003"/>
              <a:gd name="T20" fmla="*/ 40 w 3306"/>
              <a:gd name="T21" fmla="*/ 3719 h 4003"/>
              <a:gd name="T22" fmla="*/ 69 w 3306"/>
              <a:gd name="T23" fmla="*/ 3893 h 4003"/>
              <a:gd name="T24" fmla="*/ 133 w 3306"/>
              <a:gd name="T25" fmla="*/ 3916 h 4003"/>
              <a:gd name="T26" fmla="*/ 243 w 3306"/>
              <a:gd name="T27" fmla="*/ 3864 h 4003"/>
              <a:gd name="T28" fmla="*/ 1768 w 3306"/>
              <a:gd name="T29" fmla="*/ 1825 h 4003"/>
              <a:gd name="T30" fmla="*/ 1817 w 3306"/>
              <a:gd name="T31" fmla="*/ 1892 h 4003"/>
              <a:gd name="T32" fmla="*/ 365 w 3306"/>
              <a:gd name="T33" fmla="*/ 3797 h 4003"/>
              <a:gd name="T34" fmla="*/ 383 w 3306"/>
              <a:gd name="T35" fmla="*/ 3972 h 4003"/>
              <a:gd name="T36" fmla="*/ 454 w 3306"/>
              <a:gd name="T37" fmla="*/ 4000 h 4003"/>
              <a:gd name="T38" fmla="*/ 559 w 3306"/>
              <a:gd name="T39" fmla="*/ 3954 h 4003"/>
              <a:gd name="T40" fmla="*/ 2074 w 3306"/>
              <a:gd name="T41" fmla="*/ 1870 h 4003"/>
              <a:gd name="T42" fmla="*/ 1888 w 3306"/>
              <a:gd name="T43" fmla="*/ 1576 h 4003"/>
              <a:gd name="T44" fmla="*/ 1861 w 3306"/>
              <a:gd name="T45" fmla="*/ 1544 h 4003"/>
              <a:gd name="T46" fmla="*/ 1935 w 3306"/>
              <a:gd name="T47" fmla="*/ 1335 h 4003"/>
              <a:gd name="T48" fmla="*/ 2055 w 3306"/>
              <a:gd name="T49" fmla="*/ 963 h 4003"/>
              <a:gd name="T50" fmla="*/ 2099 w 3306"/>
              <a:gd name="T51" fmla="*/ 1117 h 4003"/>
              <a:gd name="T52" fmla="*/ 2259 w 3306"/>
              <a:gd name="T53" fmla="*/ 1188 h 4003"/>
              <a:gd name="T54" fmla="*/ 3218 w 3306"/>
              <a:gd name="T55" fmla="*/ 1130 h 4003"/>
              <a:gd name="T56" fmla="*/ 3295 w 3306"/>
              <a:gd name="T57" fmla="*/ 1012 h 4003"/>
              <a:gd name="T58" fmla="*/ 3176 w 3306"/>
              <a:gd name="T59" fmla="*/ 935 h 4003"/>
              <a:gd name="T60" fmla="*/ 2261 w 3306"/>
              <a:gd name="T61" fmla="*/ 988 h 4003"/>
              <a:gd name="T62" fmla="*/ 2250 w 3306"/>
              <a:gd name="T63" fmla="*/ 914 h 4003"/>
              <a:gd name="T64" fmla="*/ 2150 w 3306"/>
              <a:gd name="T65" fmla="*/ 592 h 4003"/>
              <a:gd name="T66" fmla="*/ 2121 w 3306"/>
              <a:gd name="T67" fmla="*/ 564 h 4003"/>
              <a:gd name="T68" fmla="*/ 2098 w 3306"/>
              <a:gd name="T69" fmla="*/ 542 h 4003"/>
              <a:gd name="T70" fmla="*/ 2151 w 3306"/>
              <a:gd name="T71" fmla="*/ 547 h 4003"/>
              <a:gd name="T72" fmla="*/ 2425 w 3306"/>
              <a:gd name="T73" fmla="*/ 273 h 4003"/>
              <a:gd name="T74" fmla="*/ 2151 w 3306"/>
              <a:gd name="T75" fmla="*/ 0 h 4003"/>
              <a:gd name="T76" fmla="*/ 1877 w 3306"/>
              <a:gd name="T77" fmla="*/ 273 h 4003"/>
              <a:gd name="T78" fmla="*/ 1968 w 3306"/>
              <a:gd name="T79" fmla="*/ 477 h 4003"/>
              <a:gd name="T80" fmla="*/ 1960 w 3306"/>
              <a:gd name="T81" fmla="*/ 475 h 4003"/>
              <a:gd name="T82" fmla="*/ 1103 w 3306"/>
              <a:gd name="T83" fmla="*/ 587 h 4003"/>
              <a:gd name="T84" fmla="*/ 1073 w 3306"/>
              <a:gd name="T85" fmla="*/ 609 h 4003"/>
              <a:gd name="T86" fmla="*/ 1033 w 3306"/>
              <a:gd name="T87" fmla="*/ 536 h 4003"/>
              <a:gd name="T88" fmla="*/ 896 w 3306"/>
              <a:gd name="T89" fmla="*/ 611 h 4003"/>
              <a:gd name="T90" fmla="*/ 834 w 3306"/>
              <a:gd name="T91" fmla="*/ 499 h 4003"/>
              <a:gd name="T92" fmla="*/ 431 w 3306"/>
              <a:gd name="T93" fmla="*/ 720 h 4003"/>
              <a:gd name="T94" fmla="*/ 737 w 3306"/>
              <a:gd name="T95" fmla="*/ 1276 h 4003"/>
              <a:gd name="T96" fmla="*/ 1140 w 3306"/>
              <a:gd name="T97" fmla="*/ 1055 h 4003"/>
              <a:gd name="T98" fmla="*/ 993 w 3306"/>
              <a:gd name="T99" fmla="*/ 672 h 4003"/>
              <a:gd name="T100" fmla="*/ 1076 w 3306"/>
              <a:gd name="T101" fmla="*/ 823 h 4003"/>
              <a:gd name="T102" fmla="*/ 1032 w 3306"/>
              <a:gd name="T103" fmla="*/ 847 h 4003"/>
              <a:gd name="T104" fmla="*/ 949 w 3306"/>
              <a:gd name="T105" fmla="*/ 696 h 4003"/>
              <a:gd name="T106" fmla="*/ 993 w 3306"/>
              <a:gd name="T107" fmla="*/ 672 h 4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06" h="4003">
                <a:moveTo>
                  <a:pt x="1140" y="1055"/>
                </a:moveTo>
                <a:cubicBezTo>
                  <a:pt x="1075" y="937"/>
                  <a:pt x="1075" y="937"/>
                  <a:pt x="1075" y="937"/>
                </a:cubicBezTo>
                <a:cubicBezTo>
                  <a:pt x="1212" y="862"/>
                  <a:pt x="1212" y="862"/>
                  <a:pt x="1212" y="862"/>
                </a:cubicBezTo>
                <a:cubicBezTo>
                  <a:pt x="1164" y="775"/>
                  <a:pt x="1164" y="775"/>
                  <a:pt x="1164" y="775"/>
                </a:cubicBezTo>
                <a:cubicBezTo>
                  <a:pt x="1173" y="774"/>
                  <a:pt x="1181" y="771"/>
                  <a:pt x="1189" y="767"/>
                </a:cubicBezTo>
                <a:cubicBezTo>
                  <a:pt x="1426" y="655"/>
                  <a:pt x="1611" y="634"/>
                  <a:pt x="1735" y="639"/>
                </a:cubicBezTo>
                <a:cubicBezTo>
                  <a:pt x="1657" y="831"/>
                  <a:pt x="1536" y="1008"/>
                  <a:pt x="1474" y="1207"/>
                </a:cubicBezTo>
                <a:cubicBezTo>
                  <a:pt x="1455" y="1265"/>
                  <a:pt x="1438" y="1332"/>
                  <a:pt x="1459" y="1392"/>
                </a:cubicBezTo>
                <a:cubicBezTo>
                  <a:pt x="1482" y="1457"/>
                  <a:pt x="1531" y="1530"/>
                  <a:pt x="1589" y="1605"/>
                </a:cubicBezTo>
                <a:cubicBezTo>
                  <a:pt x="1582" y="1630"/>
                  <a:pt x="1574" y="1653"/>
                  <a:pt x="1568" y="1672"/>
                </a:cubicBezTo>
                <a:cubicBezTo>
                  <a:pt x="1544" y="1726"/>
                  <a:pt x="219" y="3469"/>
                  <a:pt x="40" y="3719"/>
                </a:cubicBezTo>
                <a:cubicBezTo>
                  <a:pt x="0" y="3775"/>
                  <a:pt x="13" y="3853"/>
                  <a:pt x="69" y="3893"/>
                </a:cubicBezTo>
                <a:cubicBezTo>
                  <a:pt x="89" y="3907"/>
                  <a:pt x="111" y="3915"/>
                  <a:pt x="133" y="3916"/>
                </a:cubicBezTo>
                <a:cubicBezTo>
                  <a:pt x="175" y="3919"/>
                  <a:pt x="217" y="3901"/>
                  <a:pt x="243" y="3864"/>
                </a:cubicBezTo>
                <a:cubicBezTo>
                  <a:pt x="368" y="3690"/>
                  <a:pt x="1684" y="1970"/>
                  <a:pt x="1768" y="1825"/>
                </a:cubicBezTo>
                <a:cubicBezTo>
                  <a:pt x="1788" y="1850"/>
                  <a:pt x="1806" y="1874"/>
                  <a:pt x="1817" y="1892"/>
                </a:cubicBezTo>
                <a:cubicBezTo>
                  <a:pt x="1776" y="1975"/>
                  <a:pt x="502" y="3628"/>
                  <a:pt x="365" y="3797"/>
                </a:cubicBezTo>
                <a:cubicBezTo>
                  <a:pt x="322" y="3850"/>
                  <a:pt x="330" y="3929"/>
                  <a:pt x="383" y="3972"/>
                </a:cubicBezTo>
                <a:cubicBezTo>
                  <a:pt x="404" y="3989"/>
                  <a:pt x="429" y="3999"/>
                  <a:pt x="454" y="4000"/>
                </a:cubicBezTo>
                <a:cubicBezTo>
                  <a:pt x="493" y="4003"/>
                  <a:pt x="533" y="3987"/>
                  <a:pt x="559" y="3954"/>
                </a:cubicBezTo>
                <a:cubicBezTo>
                  <a:pt x="970" y="3449"/>
                  <a:pt x="2079" y="1915"/>
                  <a:pt x="2074" y="1870"/>
                </a:cubicBezTo>
                <a:cubicBezTo>
                  <a:pt x="2066" y="1795"/>
                  <a:pt x="2008" y="1722"/>
                  <a:pt x="1888" y="1576"/>
                </a:cubicBezTo>
                <a:cubicBezTo>
                  <a:pt x="1879" y="1566"/>
                  <a:pt x="1870" y="1555"/>
                  <a:pt x="1861" y="1544"/>
                </a:cubicBezTo>
                <a:cubicBezTo>
                  <a:pt x="1895" y="1475"/>
                  <a:pt x="1920" y="1374"/>
                  <a:pt x="1935" y="1335"/>
                </a:cubicBezTo>
                <a:cubicBezTo>
                  <a:pt x="2055" y="963"/>
                  <a:pt x="2055" y="963"/>
                  <a:pt x="2055" y="963"/>
                </a:cubicBezTo>
                <a:cubicBezTo>
                  <a:pt x="2063" y="1026"/>
                  <a:pt x="2072" y="1077"/>
                  <a:pt x="2099" y="1117"/>
                </a:cubicBezTo>
                <a:cubicBezTo>
                  <a:pt x="2113" y="1138"/>
                  <a:pt x="2142" y="1180"/>
                  <a:pt x="2259" y="1188"/>
                </a:cubicBezTo>
                <a:cubicBezTo>
                  <a:pt x="2325" y="1193"/>
                  <a:pt x="3079" y="1160"/>
                  <a:pt x="3218" y="1130"/>
                </a:cubicBezTo>
                <a:cubicBezTo>
                  <a:pt x="3272" y="1119"/>
                  <a:pt x="3306" y="1066"/>
                  <a:pt x="3295" y="1012"/>
                </a:cubicBezTo>
                <a:cubicBezTo>
                  <a:pt x="3284" y="958"/>
                  <a:pt x="3231" y="923"/>
                  <a:pt x="3176" y="935"/>
                </a:cubicBezTo>
                <a:cubicBezTo>
                  <a:pt x="3080" y="955"/>
                  <a:pt x="2312" y="990"/>
                  <a:pt x="2261" y="988"/>
                </a:cubicBezTo>
                <a:cubicBezTo>
                  <a:pt x="2257" y="968"/>
                  <a:pt x="2253" y="938"/>
                  <a:pt x="2250" y="914"/>
                </a:cubicBezTo>
                <a:cubicBezTo>
                  <a:pt x="2237" y="821"/>
                  <a:pt x="2220" y="693"/>
                  <a:pt x="2150" y="592"/>
                </a:cubicBezTo>
                <a:cubicBezTo>
                  <a:pt x="2142" y="580"/>
                  <a:pt x="2132" y="571"/>
                  <a:pt x="2121" y="564"/>
                </a:cubicBezTo>
                <a:cubicBezTo>
                  <a:pt x="2115" y="556"/>
                  <a:pt x="2107" y="549"/>
                  <a:pt x="2098" y="542"/>
                </a:cubicBezTo>
                <a:cubicBezTo>
                  <a:pt x="2115" y="545"/>
                  <a:pt x="2133" y="547"/>
                  <a:pt x="2151" y="547"/>
                </a:cubicBezTo>
                <a:cubicBezTo>
                  <a:pt x="2302" y="547"/>
                  <a:pt x="2425" y="425"/>
                  <a:pt x="2425" y="273"/>
                </a:cubicBezTo>
                <a:cubicBezTo>
                  <a:pt x="2425" y="122"/>
                  <a:pt x="2302" y="0"/>
                  <a:pt x="2151" y="0"/>
                </a:cubicBezTo>
                <a:cubicBezTo>
                  <a:pt x="2000" y="0"/>
                  <a:pt x="1877" y="122"/>
                  <a:pt x="1877" y="273"/>
                </a:cubicBezTo>
                <a:cubicBezTo>
                  <a:pt x="1877" y="354"/>
                  <a:pt x="1912" y="427"/>
                  <a:pt x="1968" y="477"/>
                </a:cubicBezTo>
                <a:cubicBezTo>
                  <a:pt x="1965" y="476"/>
                  <a:pt x="1962" y="476"/>
                  <a:pt x="1960" y="475"/>
                </a:cubicBezTo>
                <a:cubicBezTo>
                  <a:pt x="1864" y="444"/>
                  <a:pt x="1553" y="373"/>
                  <a:pt x="1103" y="587"/>
                </a:cubicBezTo>
                <a:cubicBezTo>
                  <a:pt x="1091" y="592"/>
                  <a:pt x="1081" y="600"/>
                  <a:pt x="1073" y="609"/>
                </a:cubicBezTo>
                <a:cubicBezTo>
                  <a:pt x="1033" y="536"/>
                  <a:pt x="1033" y="536"/>
                  <a:pt x="1033" y="536"/>
                </a:cubicBezTo>
                <a:cubicBezTo>
                  <a:pt x="896" y="611"/>
                  <a:pt x="896" y="611"/>
                  <a:pt x="896" y="611"/>
                </a:cubicBezTo>
                <a:cubicBezTo>
                  <a:pt x="834" y="499"/>
                  <a:pt x="834" y="499"/>
                  <a:pt x="834" y="499"/>
                </a:cubicBezTo>
                <a:cubicBezTo>
                  <a:pt x="431" y="720"/>
                  <a:pt x="431" y="720"/>
                  <a:pt x="431" y="720"/>
                </a:cubicBezTo>
                <a:cubicBezTo>
                  <a:pt x="737" y="1276"/>
                  <a:pt x="737" y="1276"/>
                  <a:pt x="737" y="1276"/>
                </a:cubicBezTo>
                <a:lnTo>
                  <a:pt x="1140" y="1055"/>
                </a:lnTo>
                <a:close/>
                <a:moveTo>
                  <a:pt x="993" y="672"/>
                </a:moveTo>
                <a:cubicBezTo>
                  <a:pt x="1076" y="823"/>
                  <a:pt x="1076" y="823"/>
                  <a:pt x="1076" y="823"/>
                </a:cubicBezTo>
                <a:cubicBezTo>
                  <a:pt x="1032" y="847"/>
                  <a:pt x="1032" y="847"/>
                  <a:pt x="1032" y="847"/>
                </a:cubicBezTo>
                <a:cubicBezTo>
                  <a:pt x="949" y="696"/>
                  <a:pt x="949" y="696"/>
                  <a:pt x="949" y="696"/>
                </a:cubicBezTo>
                <a:lnTo>
                  <a:pt x="993" y="6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xmlns="" id="{82DF08FF-B709-4223-8326-B2BBEE38591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308733" y="2017370"/>
            <a:ext cx="1769679" cy="1715318"/>
          </a:xfrm>
          <a:custGeom>
            <a:avLst/>
            <a:gdLst>
              <a:gd name="T0" fmla="*/ 1140 w 3306"/>
              <a:gd name="T1" fmla="*/ 1055 h 4003"/>
              <a:gd name="T2" fmla="*/ 1075 w 3306"/>
              <a:gd name="T3" fmla="*/ 937 h 4003"/>
              <a:gd name="T4" fmla="*/ 1212 w 3306"/>
              <a:gd name="T5" fmla="*/ 862 h 4003"/>
              <a:gd name="T6" fmla="*/ 1164 w 3306"/>
              <a:gd name="T7" fmla="*/ 775 h 4003"/>
              <a:gd name="T8" fmla="*/ 1189 w 3306"/>
              <a:gd name="T9" fmla="*/ 767 h 4003"/>
              <a:gd name="T10" fmla="*/ 1735 w 3306"/>
              <a:gd name="T11" fmla="*/ 639 h 4003"/>
              <a:gd name="T12" fmla="*/ 1474 w 3306"/>
              <a:gd name="T13" fmla="*/ 1207 h 4003"/>
              <a:gd name="T14" fmla="*/ 1459 w 3306"/>
              <a:gd name="T15" fmla="*/ 1392 h 4003"/>
              <a:gd name="T16" fmla="*/ 1589 w 3306"/>
              <a:gd name="T17" fmla="*/ 1605 h 4003"/>
              <a:gd name="T18" fmla="*/ 1568 w 3306"/>
              <a:gd name="T19" fmla="*/ 1672 h 4003"/>
              <a:gd name="T20" fmla="*/ 40 w 3306"/>
              <a:gd name="T21" fmla="*/ 3719 h 4003"/>
              <a:gd name="T22" fmla="*/ 69 w 3306"/>
              <a:gd name="T23" fmla="*/ 3893 h 4003"/>
              <a:gd name="T24" fmla="*/ 133 w 3306"/>
              <a:gd name="T25" fmla="*/ 3916 h 4003"/>
              <a:gd name="T26" fmla="*/ 243 w 3306"/>
              <a:gd name="T27" fmla="*/ 3864 h 4003"/>
              <a:gd name="T28" fmla="*/ 1768 w 3306"/>
              <a:gd name="T29" fmla="*/ 1825 h 4003"/>
              <a:gd name="T30" fmla="*/ 1817 w 3306"/>
              <a:gd name="T31" fmla="*/ 1892 h 4003"/>
              <a:gd name="T32" fmla="*/ 365 w 3306"/>
              <a:gd name="T33" fmla="*/ 3797 h 4003"/>
              <a:gd name="T34" fmla="*/ 383 w 3306"/>
              <a:gd name="T35" fmla="*/ 3972 h 4003"/>
              <a:gd name="T36" fmla="*/ 454 w 3306"/>
              <a:gd name="T37" fmla="*/ 4000 h 4003"/>
              <a:gd name="T38" fmla="*/ 559 w 3306"/>
              <a:gd name="T39" fmla="*/ 3954 h 4003"/>
              <a:gd name="T40" fmla="*/ 2074 w 3306"/>
              <a:gd name="T41" fmla="*/ 1870 h 4003"/>
              <a:gd name="T42" fmla="*/ 1888 w 3306"/>
              <a:gd name="T43" fmla="*/ 1576 h 4003"/>
              <a:gd name="T44" fmla="*/ 1861 w 3306"/>
              <a:gd name="T45" fmla="*/ 1544 h 4003"/>
              <a:gd name="T46" fmla="*/ 1935 w 3306"/>
              <a:gd name="T47" fmla="*/ 1335 h 4003"/>
              <a:gd name="T48" fmla="*/ 2055 w 3306"/>
              <a:gd name="T49" fmla="*/ 963 h 4003"/>
              <a:gd name="T50" fmla="*/ 2099 w 3306"/>
              <a:gd name="T51" fmla="*/ 1117 h 4003"/>
              <a:gd name="T52" fmla="*/ 2259 w 3306"/>
              <a:gd name="T53" fmla="*/ 1188 h 4003"/>
              <a:gd name="T54" fmla="*/ 3218 w 3306"/>
              <a:gd name="T55" fmla="*/ 1130 h 4003"/>
              <a:gd name="T56" fmla="*/ 3295 w 3306"/>
              <a:gd name="T57" fmla="*/ 1012 h 4003"/>
              <a:gd name="T58" fmla="*/ 3176 w 3306"/>
              <a:gd name="T59" fmla="*/ 935 h 4003"/>
              <a:gd name="T60" fmla="*/ 2261 w 3306"/>
              <a:gd name="T61" fmla="*/ 988 h 4003"/>
              <a:gd name="T62" fmla="*/ 2250 w 3306"/>
              <a:gd name="T63" fmla="*/ 914 h 4003"/>
              <a:gd name="T64" fmla="*/ 2150 w 3306"/>
              <a:gd name="T65" fmla="*/ 592 h 4003"/>
              <a:gd name="T66" fmla="*/ 2121 w 3306"/>
              <a:gd name="T67" fmla="*/ 564 h 4003"/>
              <a:gd name="T68" fmla="*/ 2098 w 3306"/>
              <a:gd name="T69" fmla="*/ 542 h 4003"/>
              <a:gd name="T70" fmla="*/ 2151 w 3306"/>
              <a:gd name="T71" fmla="*/ 547 h 4003"/>
              <a:gd name="T72" fmla="*/ 2425 w 3306"/>
              <a:gd name="T73" fmla="*/ 273 h 4003"/>
              <a:gd name="T74" fmla="*/ 2151 w 3306"/>
              <a:gd name="T75" fmla="*/ 0 h 4003"/>
              <a:gd name="T76" fmla="*/ 1877 w 3306"/>
              <a:gd name="T77" fmla="*/ 273 h 4003"/>
              <a:gd name="T78" fmla="*/ 1968 w 3306"/>
              <a:gd name="T79" fmla="*/ 477 h 4003"/>
              <a:gd name="T80" fmla="*/ 1960 w 3306"/>
              <a:gd name="T81" fmla="*/ 475 h 4003"/>
              <a:gd name="T82" fmla="*/ 1103 w 3306"/>
              <a:gd name="T83" fmla="*/ 587 h 4003"/>
              <a:gd name="T84" fmla="*/ 1073 w 3306"/>
              <a:gd name="T85" fmla="*/ 609 h 4003"/>
              <a:gd name="T86" fmla="*/ 1033 w 3306"/>
              <a:gd name="T87" fmla="*/ 536 h 4003"/>
              <a:gd name="T88" fmla="*/ 896 w 3306"/>
              <a:gd name="T89" fmla="*/ 611 h 4003"/>
              <a:gd name="T90" fmla="*/ 834 w 3306"/>
              <a:gd name="T91" fmla="*/ 499 h 4003"/>
              <a:gd name="T92" fmla="*/ 431 w 3306"/>
              <a:gd name="T93" fmla="*/ 720 h 4003"/>
              <a:gd name="T94" fmla="*/ 737 w 3306"/>
              <a:gd name="T95" fmla="*/ 1276 h 4003"/>
              <a:gd name="T96" fmla="*/ 1140 w 3306"/>
              <a:gd name="T97" fmla="*/ 1055 h 4003"/>
              <a:gd name="T98" fmla="*/ 993 w 3306"/>
              <a:gd name="T99" fmla="*/ 672 h 4003"/>
              <a:gd name="T100" fmla="*/ 1076 w 3306"/>
              <a:gd name="T101" fmla="*/ 823 h 4003"/>
              <a:gd name="T102" fmla="*/ 1032 w 3306"/>
              <a:gd name="T103" fmla="*/ 847 h 4003"/>
              <a:gd name="T104" fmla="*/ 949 w 3306"/>
              <a:gd name="T105" fmla="*/ 696 h 4003"/>
              <a:gd name="T106" fmla="*/ 993 w 3306"/>
              <a:gd name="T107" fmla="*/ 672 h 4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06" h="4003">
                <a:moveTo>
                  <a:pt x="1140" y="1055"/>
                </a:moveTo>
                <a:cubicBezTo>
                  <a:pt x="1075" y="937"/>
                  <a:pt x="1075" y="937"/>
                  <a:pt x="1075" y="937"/>
                </a:cubicBezTo>
                <a:cubicBezTo>
                  <a:pt x="1212" y="862"/>
                  <a:pt x="1212" y="862"/>
                  <a:pt x="1212" y="862"/>
                </a:cubicBezTo>
                <a:cubicBezTo>
                  <a:pt x="1164" y="775"/>
                  <a:pt x="1164" y="775"/>
                  <a:pt x="1164" y="775"/>
                </a:cubicBezTo>
                <a:cubicBezTo>
                  <a:pt x="1173" y="774"/>
                  <a:pt x="1181" y="771"/>
                  <a:pt x="1189" y="767"/>
                </a:cubicBezTo>
                <a:cubicBezTo>
                  <a:pt x="1426" y="655"/>
                  <a:pt x="1611" y="634"/>
                  <a:pt x="1735" y="639"/>
                </a:cubicBezTo>
                <a:cubicBezTo>
                  <a:pt x="1657" y="831"/>
                  <a:pt x="1536" y="1008"/>
                  <a:pt x="1474" y="1207"/>
                </a:cubicBezTo>
                <a:cubicBezTo>
                  <a:pt x="1455" y="1265"/>
                  <a:pt x="1438" y="1332"/>
                  <a:pt x="1459" y="1392"/>
                </a:cubicBezTo>
                <a:cubicBezTo>
                  <a:pt x="1482" y="1457"/>
                  <a:pt x="1531" y="1530"/>
                  <a:pt x="1589" y="1605"/>
                </a:cubicBezTo>
                <a:cubicBezTo>
                  <a:pt x="1582" y="1630"/>
                  <a:pt x="1574" y="1653"/>
                  <a:pt x="1568" y="1672"/>
                </a:cubicBezTo>
                <a:cubicBezTo>
                  <a:pt x="1544" y="1726"/>
                  <a:pt x="219" y="3469"/>
                  <a:pt x="40" y="3719"/>
                </a:cubicBezTo>
                <a:cubicBezTo>
                  <a:pt x="0" y="3775"/>
                  <a:pt x="13" y="3853"/>
                  <a:pt x="69" y="3893"/>
                </a:cubicBezTo>
                <a:cubicBezTo>
                  <a:pt x="89" y="3907"/>
                  <a:pt x="111" y="3915"/>
                  <a:pt x="133" y="3916"/>
                </a:cubicBezTo>
                <a:cubicBezTo>
                  <a:pt x="175" y="3919"/>
                  <a:pt x="217" y="3901"/>
                  <a:pt x="243" y="3864"/>
                </a:cubicBezTo>
                <a:cubicBezTo>
                  <a:pt x="368" y="3690"/>
                  <a:pt x="1684" y="1970"/>
                  <a:pt x="1768" y="1825"/>
                </a:cubicBezTo>
                <a:cubicBezTo>
                  <a:pt x="1788" y="1850"/>
                  <a:pt x="1806" y="1874"/>
                  <a:pt x="1817" y="1892"/>
                </a:cubicBezTo>
                <a:cubicBezTo>
                  <a:pt x="1776" y="1975"/>
                  <a:pt x="502" y="3628"/>
                  <a:pt x="365" y="3797"/>
                </a:cubicBezTo>
                <a:cubicBezTo>
                  <a:pt x="322" y="3850"/>
                  <a:pt x="330" y="3929"/>
                  <a:pt x="383" y="3972"/>
                </a:cubicBezTo>
                <a:cubicBezTo>
                  <a:pt x="404" y="3989"/>
                  <a:pt x="429" y="3999"/>
                  <a:pt x="454" y="4000"/>
                </a:cubicBezTo>
                <a:cubicBezTo>
                  <a:pt x="493" y="4003"/>
                  <a:pt x="533" y="3987"/>
                  <a:pt x="559" y="3954"/>
                </a:cubicBezTo>
                <a:cubicBezTo>
                  <a:pt x="970" y="3449"/>
                  <a:pt x="2079" y="1915"/>
                  <a:pt x="2074" y="1870"/>
                </a:cubicBezTo>
                <a:cubicBezTo>
                  <a:pt x="2066" y="1795"/>
                  <a:pt x="2008" y="1722"/>
                  <a:pt x="1888" y="1576"/>
                </a:cubicBezTo>
                <a:cubicBezTo>
                  <a:pt x="1879" y="1566"/>
                  <a:pt x="1870" y="1555"/>
                  <a:pt x="1861" y="1544"/>
                </a:cubicBezTo>
                <a:cubicBezTo>
                  <a:pt x="1895" y="1475"/>
                  <a:pt x="1920" y="1374"/>
                  <a:pt x="1935" y="1335"/>
                </a:cubicBezTo>
                <a:cubicBezTo>
                  <a:pt x="2055" y="963"/>
                  <a:pt x="2055" y="963"/>
                  <a:pt x="2055" y="963"/>
                </a:cubicBezTo>
                <a:cubicBezTo>
                  <a:pt x="2063" y="1026"/>
                  <a:pt x="2072" y="1077"/>
                  <a:pt x="2099" y="1117"/>
                </a:cubicBezTo>
                <a:cubicBezTo>
                  <a:pt x="2113" y="1138"/>
                  <a:pt x="2142" y="1180"/>
                  <a:pt x="2259" y="1188"/>
                </a:cubicBezTo>
                <a:cubicBezTo>
                  <a:pt x="2325" y="1193"/>
                  <a:pt x="3079" y="1160"/>
                  <a:pt x="3218" y="1130"/>
                </a:cubicBezTo>
                <a:cubicBezTo>
                  <a:pt x="3272" y="1119"/>
                  <a:pt x="3306" y="1066"/>
                  <a:pt x="3295" y="1012"/>
                </a:cubicBezTo>
                <a:cubicBezTo>
                  <a:pt x="3284" y="958"/>
                  <a:pt x="3231" y="923"/>
                  <a:pt x="3176" y="935"/>
                </a:cubicBezTo>
                <a:cubicBezTo>
                  <a:pt x="3080" y="955"/>
                  <a:pt x="2312" y="990"/>
                  <a:pt x="2261" y="988"/>
                </a:cubicBezTo>
                <a:cubicBezTo>
                  <a:pt x="2257" y="968"/>
                  <a:pt x="2253" y="938"/>
                  <a:pt x="2250" y="914"/>
                </a:cubicBezTo>
                <a:cubicBezTo>
                  <a:pt x="2237" y="821"/>
                  <a:pt x="2220" y="693"/>
                  <a:pt x="2150" y="592"/>
                </a:cubicBezTo>
                <a:cubicBezTo>
                  <a:pt x="2142" y="580"/>
                  <a:pt x="2132" y="571"/>
                  <a:pt x="2121" y="564"/>
                </a:cubicBezTo>
                <a:cubicBezTo>
                  <a:pt x="2115" y="556"/>
                  <a:pt x="2107" y="549"/>
                  <a:pt x="2098" y="542"/>
                </a:cubicBezTo>
                <a:cubicBezTo>
                  <a:pt x="2115" y="545"/>
                  <a:pt x="2133" y="547"/>
                  <a:pt x="2151" y="547"/>
                </a:cubicBezTo>
                <a:cubicBezTo>
                  <a:pt x="2302" y="547"/>
                  <a:pt x="2425" y="425"/>
                  <a:pt x="2425" y="273"/>
                </a:cubicBezTo>
                <a:cubicBezTo>
                  <a:pt x="2425" y="122"/>
                  <a:pt x="2302" y="0"/>
                  <a:pt x="2151" y="0"/>
                </a:cubicBezTo>
                <a:cubicBezTo>
                  <a:pt x="2000" y="0"/>
                  <a:pt x="1877" y="122"/>
                  <a:pt x="1877" y="273"/>
                </a:cubicBezTo>
                <a:cubicBezTo>
                  <a:pt x="1877" y="354"/>
                  <a:pt x="1912" y="427"/>
                  <a:pt x="1968" y="477"/>
                </a:cubicBezTo>
                <a:cubicBezTo>
                  <a:pt x="1965" y="476"/>
                  <a:pt x="1962" y="476"/>
                  <a:pt x="1960" y="475"/>
                </a:cubicBezTo>
                <a:cubicBezTo>
                  <a:pt x="1864" y="444"/>
                  <a:pt x="1553" y="373"/>
                  <a:pt x="1103" y="587"/>
                </a:cubicBezTo>
                <a:cubicBezTo>
                  <a:pt x="1091" y="592"/>
                  <a:pt x="1081" y="600"/>
                  <a:pt x="1073" y="609"/>
                </a:cubicBezTo>
                <a:cubicBezTo>
                  <a:pt x="1033" y="536"/>
                  <a:pt x="1033" y="536"/>
                  <a:pt x="1033" y="536"/>
                </a:cubicBezTo>
                <a:cubicBezTo>
                  <a:pt x="896" y="611"/>
                  <a:pt x="896" y="611"/>
                  <a:pt x="896" y="611"/>
                </a:cubicBezTo>
                <a:cubicBezTo>
                  <a:pt x="834" y="499"/>
                  <a:pt x="834" y="499"/>
                  <a:pt x="834" y="499"/>
                </a:cubicBezTo>
                <a:cubicBezTo>
                  <a:pt x="431" y="720"/>
                  <a:pt x="431" y="720"/>
                  <a:pt x="431" y="720"/>
                </a:cubicBezTo>
                <a:cubicBezTo>
                  <a:pt x="737" y="1276"/>
                  <a:pt x="737" y="1276"/>
                  <a:pt x="737" y="1276"/>
                </a:cubicBezTo>
                <a:lnTo>
                  <a:pt x="1140" y="1055"/>
                </a:lnTo>
                <a:close/>
                <a:moveTo>
                  <a:pt x="993" y="672"/>
                </a:moveTo>
                <a:cubicBezTo>
                  <a:pt x="1076" y="823"/>
                  <a:pt x="1076" y="823"/>
                  <a:pt x="1076" y="823"/>
                </a:cubicBezTo>
                <a:cubicBezTo>
                  <a:pt x="1032" y="847"/>
                  <a:pt x="1032" y="847"/>
                  <a:pt x="1032" y="847"/>
                </a:cubicBezTo>
                <a:cubicBezTo>
                  <a:pt x="949" y="696"/>
                  <a:pt x="949" y="696"/>
                  <a:pt x="949" y="696"/>
                </a:cubicBezTo>
                <a:lnTo>
                  <a:pt x="993" y="67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15">
            <a:extLst>
              <a:ext uri="{FF2B5EF4-FFF2-40B4-BE49-F238E27FC236}">
                <a16:creationId xmlns:a16="http://schemas.microsoft.com/office/drawing/2014/main" xmlns="" id="{B5FA5BB5-EB0A-429D-9E8E-8AAE78ABFC59}"/>
              </a:ext>
            </a:extLst>
          </p:cNvPr>
          <p:cNvGrpSpPr/>
          <p:nvPr/>
        </p:nvGrpSpPr>
        <p:grpSpPr>
          <a:xfrm>
            <a:off x="1196788" y="3090392"/>
            <a:ext cx="8972643" cy="3767608"/>
            <a:chOff x="1012058" y="3090392"/>
            <a:chExt cx="10647054" cy="5355290"/>
          </a:xfrm>
        </p:grpSpPr>
        <p:grpSp>
          <p:nvGrpSpPr>
            <p:cNvPr id="29" name="Group 172">
              <a:extLst>
                <a:ext uri="{FF2B5EF4-FFF2-40B4-BE49-F238E27FC236}">
                  <a16:creationId xmlns:a16="http://schemas.microsoft.com/office/drawing/2014/main" xmlns="" id="{8CE33F00-CFC7-4620-B84F-9025AA948544}"/>
                </a:ext>
              </a:extLst>
            </p:cNvPr>
            <p:cNvGrpSpPr/>
            <p:nvPr/>
          </p:nvGrpSpPr>
          <p:grpSpPr>
            <a:xfrm>
              <a:off x="8271658" y="3090392"/>
              <a:ext cx="3387454" cy="5355290"/>
              <a:chOff x="7001425" y="1980545"/>
              <a:chExt cx="4114976" cy="6505444"/>
            </a:xfrm>
          </p:grpSpPr>
          <p:grpSp>
            <p:nvGrpSpPr>
              <p:cNvPr id="79" name="Group 173">
                <a:extLst>
                  <a:ext uri="{FF2B5EF4-FFF2-40B4-BE49-F238E27FC236}">
                    <a16:creationId xmlns:a16="http://schemas.microsoft.com/office/drawing/2014/main" xmlns="" id="{69DD3691-D6AB-4D28-BEC4-11DDC508C654}"/>
                  </a:ext>
                </a:extLst>
              </p:cNvPr>
              <p:cNvGrpSpPr/>
              <p:nvPr/>
            </p:nvGrpSpPr>
            <p:grpSpPr>
              <a:xfrm flipH="1">
                <a:off x="9615666" y="2432521"/>
                <a:ext cx="1500735" cy="4435017"/>
                <a:chOff x="1827212" y="2721589"/>
                <a:chExt cx="1500735" cy="4435017"/>
              </a:xfrm>
            </p:grpSpPr>
            <p:sp>
              <p:nvSpPr>
                <p:cNvPr id="128" name="Rectangle 222">
                  <a:extLst>
                    <a:ext uri="{FF2B5EF4-FFF2-40B4-BE49-F238E27FC236}">
                      <a16:creationId xmlns:a16="http://schemas.microsoft.com/office/drawing/2014/main" xmlns="" id="{27320F7D-7D44-453E-B4C2-9A33AD784A23}"/>
                    </a:ext>
                  </a:extLst>
                </p:cNvPr>
                <p:cNvSpPr/>
                <p:nvPr/>
              </p:nvSpPr>
              <p:spPr>
                <a:xfrm>
                  <a:off x="2511696" y="3767172"/>
                  <a:ext cx="131766" cy="3389434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9" name="Group 223">
                  <a:extLst>
                    <a:ext uri="{FF2B5EF4-FFF2-40B4-BE49-F238E27FC236}">
                      <a16:creationId xmlns:a16="http://schemas.microsoft.com/office/drawing/2014/main" xmlns="" id="{D4D7FA5F-72DA-4F93-8A37-88AA018EC0DB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133" name="Rectangle 227">
                    <a:extLst>
                      <a:ext uri="{FF2B5EF4-FFF2-40B4-BE49-F238E27FC236}">
                        <a16:creationId xmlns:a16="http://schemas.microsoft.com/office/drawing/2014/main" xmlns="" id="{783E13CB-7648-48F5-9AE2-D8922E5F16F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Rectangle 228">
                    <a:extLst>
                      <a:ext uri="{FF2B5EF4-FFF2-40B4-BE49-F238E27FC236}">
                        <a16:creationId xmlns:a16="http://schemas.microsoft.com/office/drawing/2014/main" xmlns="" id="{C667B5E5-4961-477D-9777-4E34637FE75C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0" name="Oval 224">
                  <a:extLst>
                    <a:ext uri="{FF2B5EF4-FFF2-40B4-BE49-F238E27FC236}">
                      <a16:creationId xmlns:a16="http://schemas.microsoft.com/office/drawing/2014/main" xmlns="" id="{A3AFC8C5-2637-4025-84EF-367FD7304240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Oval 225">
                  <a:extLst>
                    <a:ext uri="{FF2B5EF4-FFF2-40B4-BE49-F238E27FC236}">
                      <a16:creationId xmlns:a16="http://schemas.microsoft.com/office/drawing/2014/main" xmlns="" id="{878E754F-E7D2-485B-89F8-68D021B103A6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5">
                  <a:extLst>
                    <a:ext uri="{FF2B5EF4-FFF2-40B4-BE49-F238E27FC236}">
                      <a16:creationId xmlns:a16="http://schemas.microsoft.com/office/drawing/2014/main" xmlns="" id="{966BF6CB-BD42-4212-AA4A-08D8569AEE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0" name="Group 174">
                <a:extLst>
                  <a:ext uri="{FF2B5EF4-FFF2-40B4-BE49-F238E27FC236}">
                    <a16:creationId xmlns:a16="http://schemas.microsoft.com/office/drawing/2014/main" xmlns="" id="{4DE6E6AA-BFDF-42E9-BAF8-4001932444F4}"/>
                  </a:ext>
                </a:extLst>
              </p:cNvPr>
              <p:cNvGrpSpPr/>
              <p:nvPr/>
            </p:nvGrpSpPr>
            <p:grpSpPr>
              <a:xfrm flipH="1">
                <a:off x="8583362" y="2310462"/>
                <a:ext cx="1219140" cy="4776138"/>
                <a:chOff x="1827212" y="2721589"/>
                <a:chExt cx="1500735" cy="5879329"/>
              </a:xfrm>
            </p:grpSpPr>
            <p:sp>
              <p:nvSpPr>
                <p:cNvPr id="121" name="Rectangle 215">
                  <a:extLst>
                    <a:ext uri="{FF2B5EF4-FFF2-40B4-BE49-F238E27FC236}">
                      <a16:creationId xmlns:a16="http://schemas.microsoft.com/office/drawing/2014/main" xmlns="" id="{F018C07F-F2A2-4288-AFDD-8CE108517613}"/>
                    </a:ext>
                  </a:extLst>
                </p:cNvPr>
                <p:cNvSpPr/>
                <p:nvPr/>
              </p:nvSpPr>
              <p:spPr>
                <a:xfrm>
                  <a:off x="2511695" y="3638446"/>
                  <a:ext cx="131766" cy="4962472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2" name="Group 216">
                  <a:extLst>
                    <a:ext uri="{FF2B5EF4-FFF2-40B4-BE49-F238E27FC236}">
                      <a16:creationId xmlns:a16="http://schemas.microsoft.com/office/drawing/2014/main" xmlns="" id="{15B0D076-DA1E-426D-8B74-0F44160CB8DF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126" name="Rectangle 220">
                    <a:extLst>
                      <a:ext uri="{FF2B5EF4-FFF2-40B4-BE49-F238E27FC236}">
                        <a16:creationId xmlns:a16="http://schemas.microsoft.com/office/drawing/2014/main" xmlns="" id="{9209CEBC-E5C7-4B16-BF8F-871F7005AAE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Rectangle 221">
                    <a:extLst>
                      <a:ext uri="{FF2B5EF4-FFF2-40B4-BE49-F238E27FC236}">
                        <a16:creationId xmlns:a16="http://schemas.microsoft.com/office/drawing/2014/main" xmlns="" id="{74DF79EB-B24A-4F93-A8BE-C7B2873BDF6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3" name="Oval 217">
                  <a:extLst>
                    <a:ext uri="{FF2B5EF4-FFF2-40B4-BE49-F238E27FC236}">
                      <a16:creationId xmlns:a16="http://schemas.microsoft.com/office/drawing/2014/main" xmlns="" id="{59F7AB21-B3C9-406E-A8D6-198AC0AEF97A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Oval 218">
                  <a:extLst>
                    <a:ext uri="{FF2B5EF4-FFF2-40B4-BE49-F238E27FC236}">
                      <a16:creationId xmlns:a16="http://schemas.microsoft.com/office/drawing/2014/main" xmlns="" id="{1631B39F-1F50-4049-AADB-F0A8AD2E9FC7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Freeform 5">
                  <a:extLst>
                    <a:ext uri="{FF2B5EF4-FFF2-40B4-BE49-F238E27FC236}">
                      <a16:creationId xmlns:a16="http://schemas.microsoft.com/office/drawing/2014/main" xmlns="" id="{5C139B32-2DB7-469F-ACE7-062BDEF4591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1" name="Group 175">
                <a:extLst>
                  <a:ext uri="{FF2B5EF4-FFF2-40B4-BE49-F238E27FC236}">
                    <a16:creationId xmlns:a16="http://schemas.microsoft.com/office/drawing/2014/main" xmlns="" id="{3F93121F-B8F9-49AE-9A83-4A1F2D2C89EB}"/>
                  </a:ext>
                </a:extLst>
              </p:cNvPr>
              <p:cNvGrpSpPr/>
              <p:nvPr/>
            </p:nvGrpSpPr>
            <p:grpSpPr>
              <a:xfrm flipH="1">
                <a:off x="7001425" y="1980545"/>
                <a:ext cx="1762906" cy="4905735"/>
                <a:chOff x="1827212" y="2721589"/>
                <a:chExt cx="1500735" cy="4176177"/>
              </a:xfrm>
            </p:grpSpPr>
            <p:sp>
              <p:nvSpPr>
                <p:cNvPr id="114" name="Rectangle 208">
                  <a:extLst>
                    <a:ext uri="{FF2B5EF4-FFF2-40B4-BE49-F238E27FC236}">
                      <a16:creationId xmlns:a16="http://schemas.microsoft.com/office/drawing/2014/main" xmlns="" id="{FDE205D4-7057-4141-94E4-69E87937DBC4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5" name="Group 209">
                  <a:extLst>
                    <a:ext uri="{FF2B5EF4-FFF2-40B4-BE49-F238E27FC236}">
                      <a16:creationId xmlns:a16="http://schemas.microsoft.com/office/drawing/2014/main" xmlns="" id="{1B2444C8-28CD-4D55-BB3F-664283913F45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119" name="Rectangle 213">
                    <a:extLst>
                      <a:ext uri="{FF2B5EF4-FFF2-40B4-BE49-F238E27FC236}">
                        <a16:creationId xmlns:a16="http://schemas.microsoft.com/office/drawing/2014/main" xmlns="" id="{F516BB9E-702E-429C-8FFE-EFA1F892AB02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0" name="Rectangle 214">
                    <a:extLst>
                      <a:ext uri="{FF2B5EF4-FFF2-40B4-BE49-F238E27FC236}">
                        <a16:creationId xmlns:a16="http://schemas.microsoft.com/office/drawing/2014/main" xmlns="" id="{A9B51376-BBEF-4C52-9A61-9088F933F83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6" name="Oval 210">
                  <a:extLst>
                    <a:ext uri="{FF2B5EF4-FFF2-40B4-BE49-F238E27FC236}">
                      <a16:creationId xmlns:a16="http://schemas.microsoft.com/office/drawing/2014/main" xmlns="" id="{A9287010-D908-43E0-BFD5-6FD93DE24164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Oval 211">
                  <a:extLst>
                    <a:ext uri="{FF2B5EF4-FFF2-40B4-BE49-F238E27FC236}">
                      <a16:creationId xmlns:a16="http://schemas.microsoft.com/office/drawing/2014/main" xmlns="" id="{22397301-D458-4D02-8467-E3020CE16297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Freeform 5">
                  <a:extLst>
                    <a:ext uri="{FF2B5EF4-FFF2-40B4-BE49-F238E27FC236}">
                      <a16:creationId xmlns:a16="http://schemas.microsoft.com/office/drawing/2014/main" xmlns="" id="{2C968AF1-C5F3-43C6-87D7-4E7C0B33F8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2" name="Group 176">
                <a:extLst>
                  <a:ext uri="{FF2B5EF4-FFF2-40B4-BE49-F238E27FC236}">
                    <a16:creationId xmlns:a16="http://schemas.microsoft.com/office/drawing/2014/main" xmlns="" id="{A0DC3919-2BA3-4CAA-B2B8-4FC067ED3C10}"/>
                  </a:ext>
                </a:extLst>
              </p:cNvPr>
              <p:cNvGrpSpPr/>
              <p:nvPr/>
            </p:nvGrpSpPr>
            <p:grpSpPr>
              <a:xfrm flipH="1">
                <a:off x="9118745" y="3885679"/>
                <a:ext cx="1000804" cy="3280151"/>
                <a:chOff x="1827212" y="2721589"/>
                <a:chExt cx="1500735" cy="4918682"/>
              </a:xfrm>
            </p:grpSpPr>
            <p:sp>
              <p:nvSpPr>
                <p:cNvPr id="107" name="Rectangle 201">
                  <a:extLst>
                    <a:ext uri="{FF2B5EF4-FFF2-40B4-BE49-F238E27FC236}">
                      <a16:creationId xmlns:a16="http://schemas.microsoft.com/office/drawing/2014/main" xmlns="" id="{B10E3E8F-30BF-4C45-A55C-7FF504798A53}"/>
                    </a:ext>
                  </a:extLst>
                </p:cNvPr>
                <p:cNvSpPr/>
                <p:nvPr/>
              </p:nvSpPr>
              <p:spPr>
                <a:xfrm>
                  <a:off x="2511695" y="3911894"/>
                  <a:ext cx="131767" cy="3728377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08" name="Group 202">
                  <a:extLst>
                    <a:ext uri="{FF2B5EF4-FFF2-40B4-BE49-F238E27FC236}">
                      <a16:creationId xmlns:a16="http://schemas.microsoft.com/office/drawing/2014/main" xmlns="" id="{E980B9A8-0E53-4AD2-96D0-4E1CDE07F09D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112" name="Rectangle 206">
                    <a:extLst>
                      <a:ext uri="{FF2B5EF4-FFF2-40B4-BE49-F238E27FC236}">
                        <a16:creationId xmlns:a16="http://schemas.microsoft.com/office/drawing/2014/main" xmlns="" id="{7AF251FD-9519-46F0-86CA-8C82833EBCD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Rectangle 207">
                    <a:extLst>
                      <a:ext uri="{FF2B5EF4-FFF2-40B4-BE49-F238E27FC236}">
                        <a16:creationId xmlns:a16="http://schemas.microsoft.com/office/drawing/2014/main" xmlns="" id="{C8094971-D20D-4C00-B77A-428070111B40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9" name="Oval 203">
                  <a:extLst>
                    <a:ext uri="{FF2B5EF4-FFF2-40B4-BE49-F238E27FC236}">
                      <a16:creationId xmlns:a16="http://schemas.microsoft.com/office/drawing/2014/main" xmlns="" id="{D89BE6DA-573B-4A0E-A6D2-8C5BDD20C905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Oval 204">
                  <a:extLst>
                    <a:ext uri="{FF2B5EF4-FFF2-40B4-BE49-F238E27FC236}">
                      <a16:creationId xmlns:a16="http://schemas.microsoft.com/office/drawing/2014/main" xmlns="" id="{BB5ACE53-BEBC-4EBB-A9A9-2EE2DD02979D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Freeform 5">
                  <a:extLst>
                    <a:ext uri="{FF2B5EF4-FFF2-40B4-BE49-F238E27FC236}">
                      <a16:creationId xmlns:a16="http://schemas.microsoft.com/office/drawing/2014/main" xmlns="" id="{BFCC5ACE-CF8B-4A6E-9FC8-B605E1CBC3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Group 177">
                <a:extLst>
                  <a:ext uri="{FF2B5EF4-FFF2-40B4-BE49-F238E27FC236}">
                    <a16:creationId xmlns:a16="http://schemas.microsoft.com/office/drawing/2014/main" xmlns="" id="{97A75E18-979F-46B6-90BE-6069B16AFCE0}"/>
                  </a:ext>
                </a:extLst>
              </p:cNvPr>
              <p:cNvGrpSpPr/>
              <p:nvPr/>
            </p:nvGrpSpPr>
            <p:grpSpPr>
              <a:xfrm flipH="1">
                <a:off x="7849123" y="3777663"/>
                <a:ext cx="1379185" cy="3837933"/>
                <a:chOff x="1827212" y="2721589"/>
                <a:chExt cx="1500735" cy="4176177"/>
              </a:xfrm>
            </p:grpSpPr>
            <p:sp>
              <p:nvSpPr>
                <p:cNvPr id="100" name="Rectangle 194">
                  <a:extLst>
                    <a:ext uri="{FF2B5EF4-FFF2-40B4-BE49-F238E27FC236}">
                      <a16:creationId xmlns:a16="http://schemas.microsoft.com/office/drawing/2014/main" xmlns="" id="{5A1C7C1F-D9CB-487C-A67D-0DC9CCA501BF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01" name="Group 195">
                  <a:extLst>
                    <a:ext uri="{FF2B5EF4-FFF2-40B4-BE49-F238E27FC236}">
                      <a16:creationId xmlns:a16="http://schemas.microsoft.com/office/drawing/2014/main" xmlns="" id="{E5CF1AFA-CEC6-4511-9775-A2080A5FD6E9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105" name="Rectangle 199">
                    <a:extLst>
                      <a:ext uri="{FF2B5EF4-FFF2-40B4-BE49-F238E27FC236}">
                        <a16:creationId xmlns:a16="http://schemas.microsoft.com/office/drawing/2014/main" xmlns="" id="{FF371C57-860A-492A-BE4A-A7FE7C3D621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Rectangle 200">
                    <a:extLst>
                      <a:ext uri="{FF2B5EF4-FFF2-40B4-BE49-F238E27FC236}">
                        <a16:creationId xmlns:a16="http://schemas.microsoft.com/office/drawing/2014/main" xmlns="" id="{2E0F7244-28BA-437D-A280-50897ADE9AC5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2" name="Oval 196">
                  <a:extLst>
                    <a:ext uri="{FF2B5EF4-FFF2-40B4-BE49-F238E27FC236}">
                      <a16:creationId xmlns:a16="http://schemas.microsoft.com/office/drawing/2014/main" xmlns="" id="{6EB13C2C-72FE-43D8-8206-22D099586F2C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Oval 197">
                  <a:extLst>
                    <a:ext uri="{FF2B5EF4-FFF2-40B4-BE49-F238E27FC236}">
                      <a16:creationId xmlns:a16="http://schemas.microsoft.com/office/drawing/2014/main" xmlns="" id="{E9DAAC98-AB9B-41FB-A277-829C5C32BFDF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Freeform 5">
                  <a:extLst>
                    <a:ext uri="{FF2B5EF4-FFF2-40B4-BE49-F238E27FC236}">
                      <a16:creationId xmlns:a16="http://schemas.microsoft.com/office/drawing/2014/main" xmlns="" id="{10A9170F-A0BB-4272-9E30-ED9892400D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Group 178">
                <a:extLst>
                  <a:ext uri="{FF2B5EF4-FFF2-40B4-BE49-F238E27FC236}">
                    <a16:creationId xmlns:a16="http://schemas.microsoft.com/office/drawing/2014/main" xmlns="" id="{EC728889-9AD1-42DF-89D5-5918CE1C54CB}"/>
                  </a:ext>
                </a:extLst>
              </p:cNvPr>
              <p:cNvGrpSpPr/>
              <p:nvPr/>
            </p:nvGrpSpPr>
            <p:grpSpPr>
              <a:xfrm flipH="1">
                <a:off x="8516063" y="4816242"/>
                <a:ext cx="1318746" cy="3669747"/>
                <a:chOff x="1827212" y="2721589"/>
                <a:chExt cx="1500735" cy="4176177"/>
              </a:xfrm>
            </p:grpSpPr>
            <p:sp>
              <p:nvSpPr>
                <p:cNvPr id="93" name="Rectangle 187">
                  <a:extLst>
                    <a:ext uri="{FF2B5EF4-FFF2-40B4-BE49-F238E27FC236}">
                      <a16:creationId xmlns:a16="http://schemas.microsoft.com/office/drawing/2014/main" xmlns="" id="{22361C5A-AF46-415D-8080-5C3EB3F4B57C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4" name="Group 188">
                  <a:extLst>
                    <a:ext uri="{FF2B5EF4-FFF2-40B4-BE49-F238E27FC236}">
                      <a16:creationId xmlns:a16="http://schemas.microsoft.com/office/drawing/2014/main" xmlns="" id="{D1B56D60-5BC6-4853-BEEF-25B46BA4755E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98" name="Rectangle 192">
                    <a:extLst>
                      <a:ext uri="{FF2B5EF4-FFF2-40B4-BE49-F238E27FC236}">
                        <a16:creationId xmlns:a16="http://schemas.microsoft.com/office/drawing/2014/main" xmlns="" id="{2BAAD406-D757-4F2B-9402-31B27075C3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Rectangle 193">
                    <a:extLst>
                      <a:ext uri="{FF2B5EF4-FFF2-40B4-BE49-F238E27FC236}">
                        <a16:creationId xmlns:a16="http://schemas.microsoft.com/office/drawing/2014/main" xmlns="" id="{C9E76161-E6D1-4818-B977-FF350D8ACBE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5" name="Oval 189">
                  <a:extLst>
                    <a:ext uri="{FF2B5EF4-FFF2-40B4-BE49-F238E27FC236}">
                      <a16:creationId xmlns:a16="http://schemas.microsoft.com/office/drawing/2014/main" xmlns="" id="{3DC85826-DD5C-4A39-8887-AD5B24E1C054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Oval 190">
                  <a:extLst>
                    <a:ext uri="{FF2B5EF4-FFF2-40B4-BE49-F238E27FC236}">
                      <a16:creationId xmlns:a16="http://schemas.microsoft.com/office/drawing/2014/main" xmlns="" id="{415C9755-D4D7-4EB8-8339-E1298517CD47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Freeform 5">
                  <a:extLst>
                    <a:ext uri="{FF2B5EF4-FFF2-40B4-BE49-F238E27FC236}">
                      <a16:creationId xmlns:a16="http://schemas.microsoft.com/office/drawing/2014/main" xmlns="" id="{9003329D-62FE-4D95-B7B5-01A23A632F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179">
                <a:extLst>
                  <a:ext uri="{FF2B5EF4-FFF2-40B4-BE49-F238E27FC236}">
                    <a16:creationId xmlns:a16="http://schemas.microsoft.com/office/drawing/2014/main" xmlns="" id="{23DF1490-5958-45B6-BFEC-86CFD902FD7A}"/>
                  </a:ext>
                </a:extLst>
              </p:cNvPr>
              <p:cNvGrpSpPr/>
              <p:nvPr/>
            </p:nvGrpSpPr>
            <p:grpSpPr>
              <a:xfrm flipH="1">
                <a:off x="9946934" y="3964369"/>
                <a:ext cx="1166821" cy="3824274"/>
                <a:chOff x="1827212" y="2721589"/>
                <a:chExt cx="1500735" cy="4918682"/>
              </a:xfrm>
            </p:grpSpPr>
            <p:sp>
              <p:nvSpPr>
                <p:cNvPr id="86" name="Rectangle 180">
                  <a:extLst>
                    <a:ext uri="{FF2B5EF4-FFF2-40B4-BE49-F238E27FC236}">
                      <a16:creationId xmlns:a16="http://schemas.microsoft.com/office/drawing/2014/main" xmlns="" id="{EEA9C6EE-C6CD-46FE-858E-743CC6ABAB82}"/>
                    </a:ext>
                  </a:extLst>
                </p:cNvPr>
                <p:cNvSpPr/>
                <p:nvPr/>
              </p:nvSpPr>
              <p:spPr>
                <a:xfrm>
                  <a:off x="2511695" y="3911894"/>
                  <a:ext cx="131767" cy="3728377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7" name="Group 181">
                  <a:extLst>
                    <a:ext uri="{FF2B5EF4-FFF2-40B4-BE49-F238E27FC236}">
                      <a16:creationId xmlns:a16="http://schemas.microsoft.com/office/drawing/2014/main" xmlns="" id="{F97557ED-AC38-4A51-B703-1FA0AA2F7EF7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91" name="Rectangle 185">
                    <a:extLst>
                      <a:ext uri="{FF2B5EF4-FFF2-40B4-BE49-F238E27FC236}">
                        <a16:creationId xmlns:a16="http://schemas.microsoft.com/office/drawing/2014/main" xmlns="" id="{68E88B27-7D99-4BCE-A1C7-46DD294F8C0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Rectangle 186">
                    <a:extLst>
                      <a:ext uri="{FF2B5EF4-FFF2-40B4-BE49-F238E27FC236}">
                        <a16:creationId xmlns:a16="http://schemas.microsoft.com/office/drawing/2014/main" xmlns="" id="{B9F1E0AC-C61D-4310-B2D2-9D2A1A65250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8" name="Oval 182">
                  <a:extLst>
                    <a:ext uri="{FF2B5EF4-FFF2-40B4-BE49-F238E27FC236}">
                      <a16:creationId xmlns:a16="http://schemas.microsoft.com/office/drawing/2014/main" xmlns="" id="{24ACC6F9-310C-4382-8A14-D3AA9B9A2D5D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183">
                  <a:extLst>
                    <a:ext uri="{FF2B5EF4-FFF2-40B4-BE49-F238E27FC236}">
                      <a16:creationId xmlns:a16="http://schemas.microsoft.com/office/drawing/2014/main" xmlns="" id="{FC2AAD7A-1EA5-4E8F-9BB1-7DE424E41BC8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Freeform 5">
                  <a:extLst>
                    <a:ext uri="{FF2B5EF4-FFF2-40B4-BE49-F238E27FC236}">
                      <a16:creationId xmlns:a16="http://schemas.microsoft.com/office/drawing/2014/main" xmlns="" id="{72FD60E3-8C8B-4F14-8847-D2975DDD9F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0" name="Group 229">
              <a:extLst>
                <a:ext uri="{FF2B5EF4-FFF2-40B4-BE49-F238E27FC236}">
                  <a16:creationId xmlns:a16="http://schemas.microsoft.com/office/drawing/2014/main" xmlns="" id="{F13B236F-417F-4689-9AA9-94F117DC49E0}"/>
                </a:ext>
              </a:extLst>
            </p:cNvPr>
            <p:cNvGrpSpPr/>
            <p:nvPr/>
          </p:nvGrpSpPr>
          <p:grpSpPr>
            <a:xfrm>
              <a:off x="1012058" y="3621882"/>
              <a:ext cx="3008661" cy="4514189"/>
              <a:chOff x="1081178" y="2322519"/>
              <a:chExt cx="4112333" cy="6170137"/>
            </a:xfrm>
          </p:grpSpPr>
          <p:grpSp>
            <p:nvGrpSpPr>
              <p:cNvPr id="31" name="Group 230">
                <a:extLst>
                  <a:ext uri="{FF2B5EF4-FFF2-40B4-BE49-F238E27FC236}">
                    <a16:creationId xmlns:a16="http://schemas.microsoft.com/office/drawing/2014/main" xmlns="" id="{8F575A8D-4A3A-4D34-B2FD-CE2EF2BCF4C2}"/>
                  </a:ext>
                </a:extLst>
              </p:cNvPr>
              <p:cNvGrpSpPr/>
              <p:nvPr/>
            </p:nvGrpSpPr>
            <p:grpSpPr>
              <a:xfrm>
                <a:off x="1827212" y="3052077"/>
                <a:ext cx="1500735" cy="4176177"/>
                <a:chOff x="1827212" y="2721589"/>
                <a:chExt cx="1500735" cy="4176177"/>
              </a:xfrm>
            </p:grpSpPr>
            <p:sp>
              <p:nvSpPr>
                <p:cNvPr id="72" name="Rectangle 271">
                  <a:extLst>
                    <a:ext uri="{FF2B5EF4-FFF2-40B4-BE49-F238E27FC236}">
                      <a16:creationId xmlns:a16="http://schemas.microsoft.com/office/drawing/2014/main" xmlns="" id="{6E1359FC-47E1-41FA-A4D6-FFFBC5303FAC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3" name="Group 272">
                  <a:extLst>
                    <a:ext uri="{FF2B5EF4-FFF2-40B4-BE49-F238E27FC236}">
                      <a16:creationId xmlns:a16="http://schemas.microsoft.com/office/drawing/2014/main" xmlns="" id="{823B4B63-B7CF-4A88-93A2-228B2A9D80AE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77" name="Rectangle 276">
                    <a:extLst>
                      <a:ext uri="{FF2B5EF4-FFF2-40B4-BE49-F238E27FC236}">
                        <a16:creationId xmlns:a16="http://schemas.microsoft.com/office/drawing/2014/main" xmlns="" id="{01A887E9-5473-43BC-8F46-8E2CAF39AFC5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8" name="Rectangle 277">
                    <a:extLst>
                      <a:ext uri="{FF2B5EF4-FFF2-40B4-BE49-F238E27FC236}">
                        <a16:creationId xmlns:a16="http://schemas.microsoft.com/office/drawing/2014/main" xmlns="" id="{CAE921CA-A980-4613-B090-B35A3BCC67F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4" name="Oval 273">
                  <a:extLst>
                    <a:ext uri="{FF2B5EF4-FFF2-40B4-BE49-F238E27FC236}">
                      <a16:creationId xmlns:a16="http://schemas.microsoft.com/office/drawing/2014/main" xmlns="" id="{96354A5B-0352-4DD1-B30C-2D735FD4064B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Oval 274">
                  <a:extLst>
                    <a:ext uri="{FF2B5EF4-FFF2-40B4-BE49-F238E27FC236}">
                      <a16:creationId xmlns:a16="http://schemas.microsoft.com/office/drawing/2014/main" xmlns="" id="{E3B31D4D-E646-41F0-AFE7-F7E1DF2D9127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Freeform 5">
                  <a:extLst>
                    <a:ext uri="{FF2B5EF4-FFF2-40B4-BE49-F238E27FC236}">
                      <a16:creationId xmlns:a16="http://schemas.microsoft.com/office/drawing/2014/main" xmlns="" id="{EB7F9450-0657-40C5-B08C-08B1081DF24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oup 231">
                <a:extLst>
                  <a:ext uri="{FF2B5EF4-FFF2-40B4-BE49-F238E27FC236}">
                    <a16:creationId xmlns:a16="http://schemas.microsoft.com/office/drawing/2014/main" xmlns="" id="{60AFE3DD-3169-4CC7-B5DD-C75D10E8B2B8}"/>
                  </a:ext>
                </a:extLst>
              </p:cNvPr>
              <p:cNvGrpSpPr/>
              <p:nvPr/>
            </p:nvGrpSpPr>
            <p:grpSpPr>
              <a:xfrm>
                <a:off x="2951653" y="3835688"/>
                <a:ext cx="1219140" cy="3392566"/>
                <a:chOff x="1827212" y="2721589"/>
                <a:chExt cx="1500735" cy="4176177"/>
              </a:xfrm>
            </p:grpSpPr>
            <p:sp>
              <p:nvSpPr>
                <p:cNvPr id="65" name="Rectangle 264">
                  <a:extLst>
                    <a:ext uri="{FF2B5EF4-FFF2-40B4-BE49-F238E27FC236}">
                      <a16:creationId xmlns:a16="http://schemas.microsoft.com/office/drawing/2014/main" xmlns="" id="{B47DDED5-0F22-4D85-A2CF-8EFEEB2C2D55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6" name="Group 265">
                  <a:extLst>
                    <a:ext uri="{FF2B5EF4-FFF2-40B4-BE49-F238E27FC236}">
                      <a16:creationId xmlns:a16="http://schemas.microsoft.com/office/drawing/2014/main" xmlns="" id="{6B9B104E-0915-4A47-B35A-05F1B864BED9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70" name="Rectangle 269">
                    <a:extLst>
                      <a:ext uri="{FF2B5EF4-FFF2-40B4-BE49-F238E27FC236}">
                        <a16:creationId xmlns:a16="http://schemas.microsoft.com/office/drawing/2014/main" xmlns="" id="{A71F3B33-A7C7-4C79-B661-42FCE2D26BF5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Rectangle 270">
                    <a:extLst>
                      <a:ext uri="{FF2B5EF4-FFF2-40B4-BE49-F238E27FC236}">
                        <a16:creationId xmlns:a16="http://schemas.microsoft.com/office/drawing/2014/main" xmlns="" id="{001AE528-E2C9-4453-B486-DE6471316313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7" name="Oval 266">
                  <a:extLst>
                    <a:ext uri="{FF2B5EF4-FFF2-40B4-BE49-F238E27FC236}">
                      <a16:creationId xmlns:a16="http://schemas.microsoft.com/office/drawing/2014/main" xmlns="" id="{A94A34BD-724F-4865-B3D8-0B0F087D546A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Oval 267">
                  <a:extLst>
                    <a:ext uri="{FF2B5EF4-FFF2-40B4-BE49-F238E27FC236}">
                      <a16:creationId xmlns:a16="http://schemas.microsoft.com/office/drawing/2014/main" xmlns="" id="{4D4A22A4-E1E9-4AF3-B82D-54756BF91B37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Freeform 5">
                  <a:extLst>
                    <a:ext uri="{FF2B5EF4-FFF2-40B4-BE49-F238E27FC236}">
                      <a16:creationId xmlns:a16="http://schemas.microsoft.com/office/drawing/2014/main" xmlns="" id="{2AA9CDF0-DF5F-4FAF-AD51-136BC28FFF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" name="Group 232">
                <a:extLst>
                  <a:ext uri="{FF2B5EF4-FFF2-40B4-BE49-F238E27FC236}">
                    <a16:creationId xmlns:a16="http://schemas.microsoft.com/office/drawing/2014/main" xmlns="" id="{EE3A2F1A-AABA-44E2-A1C5-6C21A4945A85}"/>
                  </a:ext>
                </a:extLst>
              </p:cNvPr>
              <p:cNvGrpSpPr/>
              <p:nvPr/>
            </p:nvGrpSpPr>
            <p:grpSpPr>
              <a:xfrm>
                <a:off x="3430605" y="2322519"/>
                <a:ext cx="1762906" cy="4905735"/>
                <a:chOff x="1827212" y="2721589"/>
                <a:chExt cx="1500735" cy="4176177"/>
              </a:xfrm>
            </p:grpSpPr>
            <p:sp>
              <p:nvSpPr>
                <p:cNvPr id="58" name="Rectangle 257">
                  <a:extLst>
                    <a:ext uri="{FF2B5EF4-FFF2-40B4-BE49-F238E27FC236}">
                      <a16:creationId xmlns:a16="http://schemas.microsoft.com/office/drawing/2014/main" xmlns="" id="{62C511FD-E6E3-44FD-AF0E-3063A05012D1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9" name="Group 258">
                  <a:extLst>
                    <a:ext uri="{FF2B5EF4-FFF2-40B4-BE49-F238E27FC236}">
                      <a16:creationId xmlns:a16="http://schemas.microsoft.com/office/drawing/2014/main" xmlns="" id="{7BF323B6-A8C7-47A3-AB37-B84B41785961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63" name="Rectangle 262">
                    <a:extLst>
                      <a:ext uri="{FF2B5EF4-FFF2-40B4-BE49-F238E27FC236}">
                        <a16:creationId xmlns:a16="http://schemas.microsoft.com/office/drawing/2014/main" xmlns="" id="{09FA09E8-FF8F-4B90-94DF-598D78D6C59C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Rectangle 263">
                    <a:extLst>
                      <a:ext uri="{FF2B5EF4-FFF2-40B4-BE49-F238E27FC236}">
                        <a16:creationId xmlns:a16="http://schemas.microsoft.com/office/drawing/2014/main" xmlns="" id="{6F116291-161B-427D-92FF-5EB2641E4A3B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0" name="Oval 259">
                  <a:extLst>
                    <a:ext uri="{FF2B5EF4-FFF2-40B4-BE49-F238E27FC236}">
                      <a16:creationId xmlns:a16="http://schemas.microsoft.com/office/drawing/2014/main" xmlns="" id="{4F35D818-6DAC-4490-AA4E-5D84F40C7AD5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Oval 260">
                  <a:extLst>
                    <a:ext uri="{FF2B5EF4-FFF2-40B4-BE49-F238E27FC236}">
                      <a16:creationId xmlns:a16="http://schemas.microsoft.com/office/drawing/2014/main" xmlns="" id="{EC3E72BB-7B61-4E26-92DA-74E9B4B4C86D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Freeform 5">
                  <a:extLst>
                    <a:ext uri="{FF2B5EF4-FFF2-40B4-BE49-F238E27FC236}">
                      <a16:creationId xmlns:a16="http://schemas.microsoft.com/office/drawing/2014/main" xmlns="" id="{36A6A0BB-26A5-476D-B89D-AFD9FF1CB6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oup 233">
                <a:extLst>
                  <a:ext uri="{FF2B5EF4-FFF2-40B4-BE49-F238E27FC236}">
                    <a16:creationId xmlns:a16="http://schemas.microsoft.com/office/drawing/2014/main" xmlns="" id="{C18D34A1-DB8E-451E-9F3E-AB9D5F0BC07A}"/>
                  </a:ext>
                </a:extLst>
              </p:cNvPr>
              <p:cNvGrpSpPr/>
              <p:nvPr/>
            </p:nvGrpSpPr>
            <p:grpSpPr>
              <a:xfrm>
                <a:off x="2115408" y="4443262"/>
                <a:ext cx="1000804" cy="2784992"/>
                <a:chOff x="1827212" y="2721589"/>
                <a:chExt cx="1500735" cy="4176177"/>
              </a:xfrm>
            </p:grpSpPr>
            <p:sp>
              <p:nvSpPr>
                <p:cNvPr id="51" name="Rectangle 250">
                  <a:extLst>
                    <a:ext uri="{FF2B5EF4-FFF2-40B4-BE49-F238E27FC236}">
                      <a16:creationId xmlns:a16="http://schemas.microsoft.com/office/drawing/2014/main" xmlns="" id="{CA05DFFD-6546-458C-BE61-8BBCE31A0769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2" name="Group 251">
                  <a:extLst>
                    <a:ext uri="{FF2B5EF4-FFF2-40B4-BE49-F238E27FC236}">
                      <a16:creationId xmlns:a16="http://schemas.microsoft.com/office/drawing/2014/main" xmlns="" id="{D900CECB-07A6-4756-AD9C-E499E35AE974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56" name="Rectangle 255">
                    <a:extLst>
                      <a:ext uri="{FF2B5EF4-FFF2-40B4-BE49-F238E27FC236}">
                        <a16:creationId xmlns:a16="http://schemas.microsoft.com/office/drawing/2014/main" xmlns="" id="{D9D073F9-93D3-41EE-ACD4-CC28A7BB03BF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" name="Rectangle 256">
                    <a:extLst>
                      <a:ext uri="{FF2B5EF4-FFF2-40B4-BE49-F238E27FC236}">
                        <a16:creationId xmlns:a16="http://schemas.microsoft.com/office/drawing/2014/main" xmlns="" id="{C038C00A-F37D-48F4-B774-84FAE08F22D8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3" name="Oval 252">
                  <a:extLst>
                    <a:ext uri="{FF2B5EF4-FFF2-40B4-BE49-F238E27FC236}">
                      <a16:creationId xmlns:a16="http://schemas.microsoft.com/office/drawing/2014/main" xmlns="" id="{E6E7B17B-E8FB-41E5-A2C0-FF441B914DF3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253">
                  <a:extLst>
                    <a:ext uri="{FF2B5EF4-FFF2-40B4-BE49-F238E27FC236}">
                      <a16:creationId xmlns:a16="http://schemas.microsoft.com/office/drawing/2014/main" xmlns="" id="{1C0E39CE-565F-470C-9207-A5699DE55D53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Freeform 5">
                  <a:extLst>
                    <a:ext uri="{FF2B5EF4-FFF2-40B4-BE49-F238E27FC236}">
                      <a16:creationId xmlns:a16="http://schemas.microsoft.com/office/drawing/2014/main" xmlns="" id="{FAD7B1AD-FD95-454E-B965-B96E9C4ED2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Group 234">
                <a:extLst>
                  <a:ext uri="{FF2B5EF4-FFF2-40B4-BE49-F238E27FC236}">
                    <a16:creationId xmlns:a16="http://schemas.microsoft.com/office/drawing/2014/main" xmlns="" id="{85BDAD80-1887-4D98-BF4D-6FA0B3537586}"/>
                  </a:ext>
                </a:extLst>
              </p:cNvPr>
              <p:cNvGrpSpPr/>
              <p:nvPr/>
            </p:nvGrpSpPr>
            <p:grpSpPr>
              <a:xfrm>
                <a:off x="3334431" y="4654723"/>
                <a:ext cx="1379185" cy="3837933"/>
                <a:chOff x="1827212" y="2721589"/>
                <a:chExt cx="1500735" cy="4176177"/>
              </a:xfrm>
            </p:grpSpPr>
            <p:sp>
              <p:nvSpPr>
                <p:cNvPr id="44" name="Rectangle 243">
                  <a:extLst>
                    <a:ext uri="{FF2B5EF4-FFF2-40B4-BE49-F238E27FC236}">
                      <a16:creationId xmlns:a16="http://schemas.microsoft.com/office/drawing/2014/main" xmlns="" id="{16E91748-F2C3-4B76-8666-609E4581779B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5" name="Group 244">
                  <a:extLst>
                    <a:ext uri="{FF2B5EF4-FFF2-40B4-BE49-F238E27FC236}">
                      <a16:creationId xmlns:a16="http://schemas.microsoft.com/office/drawing/2014/main" xmlns="" id="{6D35B799-7B40-46A2-8185-36558E733DF0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49" name="Rectangle 248">
                    <a:extLst>
                      <a:ext uri="{FF2B5EF4-FFF2-40B4-BE49-F238E27FC236}">
                        <a16:creationId xmlns:a16="http://schemas.microsoft.com/office/drawing/2014/main" xmlns="" id="{DF316C44-A3AA-478F-8513-95C47A289DEF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Rectangle 249">
                    <a:extLst>
                      <a:ext uri="{FF2B5EF4-FFF2-40B4-BE49-F238E27FC236}">
                        <a16:creationId xmlns:a16="http://schemas.microsoft.com/office/drawing/2014/main" xmlns="" id="{802BD639-078A-4DCB-BD22-7CDC32DFAD3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6" name="Oval 245">
                  <a:extLst>
                    <a:ext uri="{FF2B5EF4-FFF2-40B4-BE49-F238E27FC236}">
                      <a16:creationId xmlns:a16="http://schemas.microsoft.com/office/drawing/2014/main" xmlns="" id="{F927FC56-0034-4643-AF52-CF67DE63C228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Oval 246">
                  <a:extLst>
                    <a:ext uri="{FF2B5EF4-FFF2-40B4-BE49-F238E27FC236}">
                      <a16:creationId xmlns:a16="http://schemas.microsoft.com/office/drawing/2014/main" xmlns="" id="{DFBC3047-AEAE-4032-966F-B42C50D9D5C3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 5">
                  <a:extLst>
                    <a:ext uri="{FF2B5EF4-FFF2-40B4-BE49-F238E27FC236}">
                      <a16:creationId xmlns:a16="http://schemas.microsoft.com/office/drawing/2014/main" xmlns="" id="{10FF0348-C098-4939-A75B-74F91565DB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Group 235">
                <a:extLst>
                  <a:ext uri="{FF2B5EF4-FFF2-40B4-BE49-F238E27FC236}">
                    <a16:creationId xmlns:a16="http://schemas.microsoft.com/office/drawing/2014/main" xmlns="" id="{A4E62890-F4D0-451F-9CA5-E1370AC0B01E}"/>
                  </a:ext>
                </a:extLst>
              </p:cNvPr>
              <p:cNvGrpSpPr/>
              <p:nvPr/>
            </p:nvGrpSpPr>
            <p:grpSpPr>
              <a:xfrm>
                <a:off x="1081178" y="3558507"/>
                <a:ext cx="1318746" cy="3669747"/>
                <a:chOff x="1827212" y="2721589"/>
                <a:chExt cx="1500735" cy="4176177"/>
              </a:xfrm>
            </p:grpSpPr>
            <p:sp>
              <p:nvSpPr>
                <p:cNvPr id="37" name="Rectangle 236">
                  <a:extLst>
                    <a:ext uri="{FF2B5EF4-FFF2-40B4-BE49-F238E27FC236}">
                      <a16:creationId xmlns:a16="http://schemas.microsoft.com/office/drawing/2014/main" xmlns="" id="{BC6DAA5E-0C50-476E-A07B-CC13710884DA}"/>
                    </a:ext>
                  </a:extLst>
                </p:cNvPr>
                <p:cNvSpPr/>
                <p:nvPr/>
              </p:nvSpPr>
              <p:spPr>
                <a:xfrm>
                  <a:off x="2511696" y="3816463"/>
                  <a:ext cx="131766" cy="3081303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lumMod val="50000"/>
                      </a:sysClr>
                    </a:gs>
                    <a:gs pos="25000">
                      <a:sysClr val="window" lastClr="FFFFFF">
                        <a:lumMod val="75000"/>
                      </a:sysClr>
                    </a:gs>
                    <a:gs pos="50000">
                      <a:sysClr val="window" lastClr="FFFFFF">
                        <a:lumMod val="8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8" name="Group 237">
                  <a:extLst>
                    <a:ext uri="{FF2B5EF4-FFF2-40B4-BE49-F238E27FC236}">
                      <a16:creationId xmlns:a16="http://schemas.microsoft.com/office/drawing/2014/main" xmlns="" id="{A344E3AE-B970-48D4-BA62-8FD689671D66}"/>
                    </a:ext>
                  </a:extLst>
                </p:cNvPr>
                <p:cNvGrpSpPr/>
                <p:nvPr/>
              </p:nvGrpSpPr>
              <p:grpSpPr>
                <a:xfrm>
                  <a:off x="1827212" y="2817746"/>
                  <a:ext cx="1500735" cy="1500735"/>
                  <a:chOff x="4441277" y="2884842"/>
                  <a:chExt cx="867870" cy="867870"/>
                </a:xfrm>
                <a:effectLst>
                  <a:outerShdw blurRad="114300" sx="102000" sy="102000" algn="ctr" rotWithShape="0">
                    <a:prstClr val="black">
                      <a:alpha val="23000"/>
                    </a:prstClr>
                  </a:outerShdw>
                </a:effectLst>
              </p:grpSpPr>
              <p:sp>
                <p:nvSpPr>
                  <p:cNvPr id="42" name="Rectangle 241">
                    <a:extLst>
                      <a:ext uri="{FF2B5EF4-FFF2-40B4-BE49-F238E27FC236}">
                        <a16:creationId xmlns:a16="http://schemas.microsoft.com/office/drawing/2014/main" xmlns="" id="{CF7253D8-4B3F-4E4A-BC86-A13ECCC3E022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1277" y="2884842"/>
                    <a:ext cx="867870" cy="867870"/>
                  </a:xfrm>
                  <a:prstGeom prst="rect">
                    <a:avLst/>
                  </a:prstGeom>
                  <a:solidFill>
                    <a:srgbClr val="FC9B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Rectangle 242">
                    <a:extLst>
                      <a:ext uri="{FF2B5EF4-FFF2-40B4-BE49-F238E27FC236}">
                        <a16:creationId xmlns:a16="http://schemas.microsoft.com/office/drawing/2014/main" xmlns="" id="{5FA293B3-3135-4755-AEB2-2DDAC20C9EA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83130" y="2926695"/>
                    <a:ext cx="784165" cy="784165"/>
                  </a:xfrm>
                  <a:prstGeom prst="rect">
                    <a:avLst/>
                  </a:prstGeom>
                  <a:noFill/>
                  <a:ln w="63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9" name="Oval 238">
                  <a:extLst>
                    <a:ext uri="{FF2B5EF4-FFF2-40B4-BE49-F238E27FC236}">
                      <a16:creationId xmlns:a16="http://schemas.microsoft.com/office/drawing/2014/main" xmlns="" id="{AE3883B4-C526-4F6E-B87E-AD688D367D08}"/>
                    </a:ext>
                  </a:extLst>
                </p:cNvPr>
                <p:cNvSpPr/>
                <p:nvPr/>
              </p:nvSpPr>
              <p:spPr>
                <a:xfrm>
                  <a:off x="2539479" y="4343400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Oval 239">
                  <a:extLst>
                    <a:ext uri="{FF2B5EF4-FFF2-40B4-BE49-F238E27FC236}">
                      <a16:creationId xmlns:a16="http://schemas.microsoft.com/office/drawing/2014/main" xmlns="" id="{E2B35458-95B5-4ACD-8DF4-F89B1D98E0EF}"/>
                    </a:ext>
                  </a:extLst>
                </p:cNvPr>
                <p:cNvSpPr/>
                <p:nvPr/>
              </p:nvSpPr>
              <p:spPr>
                <a:xfrm>
                  <a:off x="2539479" y="2721589"/>
                  <a:ext cx="76200" cy="762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ysClr val="window" lastClr="FFFFFF">
                        <a:lumMod val="50000"/>
                      </a:sysClr>
                    </a:gs>
                    <a:gs pos="59000">
                      <a:sysClr val="window" lastClr="FFFFFF">
                        <a:lumMod val="75000"/>
                      </a:sysClr>
                    </a:gs>
                    <a:gs pos="9000">
                      <a:sysClr val="window" lastClr="FFFFFF">
                        <a:lumMod val="85000"/>
                      </a:sys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Freeform 5">
                  <a:extLst>
                    <a:ext uri="{FF2B5EF4-FFF2-40B4-BE49-F238E27FC236}">
                      <a16:creationId xmlns:a16="http://schemas.microsoft.com/office/drawing/2014/main" xmlns="" id="{E4F1FC66-FC75-4155-ADD1-712F6AD6C7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58480" y="3107820"/>
                  <a:ext cx="838199" cy="967575"/>
                </a:xfrm>
                <a:custGeom>
                  <a:avLst/>
                  <a:gdLst>
                    <a:gd name="T0" fmla="*/ 709 w 2217"/>
                    <a:gd name="T1" fmla="*/ 1055 h 2562"/>
                    <a:gd name="T2" fmla="*/ 644 w 2217"/>
                    <a:gd name="T3" fmla="*/ 937 h 2562"/>
                    <a:gd name="T4" fmla="*/ 781 w 2217"/>
                    <a:gd name="T5" fmla="*/ 862 h 2562"/>
                    <a:gd name="T6" fmla="*/ 733 w 2217"/>
                    <a:gd name="T7" fmla="*/ 775 h 2562"/>
                    <a:gd name="T8" fmla="*/ 758 w 2217"/>
                    <a:gd name="T9" fmla="*/ 767 h 2562"/>
                    <a:gd name="T10" fmla="*/ 1304 w 2217"/>
                    <a:gd name="T11" fmla="*/ 639 h 2562"/>
                    <a:gd name="T12" fmla="*/ 1043 w 2217"/>
                    <a:gd name="T13" fmla="*/ 1207 h 2562"/>
                    <a:gd name="T14" fmla="*/ 1028 w 2217"/>
                    <a:gd name="T15" fmla="*/ 1392 h 2562"/>
                    <a:gd name="T16" fmla="*/ 1158 w 2217"/>
                    <a:gd name="T17" fmla="*/ 1605 h 2562"/>
                    <a:gd name="T18" fmla="*/ 1137 w 2217"/>
                    <a:gd name="T19" fmla="*/ 1672 h 2562"/>
                    <a:gd name="T20" fmla="*/ 727 w 2217"/>
                    <a:gd name="T21" fmla="*/ 2278 h 2562"/>
                    <a:gd name="T22" fmla="*/ 756 w 2217"/>
                    <a:gd name="T23" fmla="*/ 2453 h 2562"/>
                    <a:gd name="T24" fmla="*/ 820 w 2217"/>
                    <a:gd name="T25" fmla="*/ 2476 h 2562"/>
                    <a:gd name="T26" fmla="*/ 931 w 2217"/>
                    <a:gd name="T27" fmla="*/ 2424 h 2562"/>
                    <a:gd name="T28" fmla="*/ 1337 w 2217"/>
                    <a:gd name="T29" fmla="*/ 1825 h 2562"/>
                    <a:gd name="T30" fmla="*/ 1386 w 2217"/>
                    <a:gd name="T31" fmla="*/ 1892 h 2562"/>
                    <a:gd name="T32" fmla="*/ 1052 w 2217"/>
                    <a:gd name="T33" fmla="*/ 2356 h 2562"/>
                    <a:gd name="T34" fmla="*/ 1071 w 2217"/>
                    <a:gd name="T35" fmla="*/ 2532 h 2562"/>
                    <a:gd name="T36" fmla="*/ 1141 w 2217"/>
                    <a:gd name="T37" fmla="*/ 2560 h 2562"/>
                    <a:gd name="T38" fmla="*/ 1247 w 2217"/>
                    <a:gd name="T39" fmla="*/ 2514 h 2562"/>
                    <a:gd name="T40" fmla="*/ 1643 w 2217"/>
                    <a:gd name="T41" fmla="*/ 1870 h 2562"/>
                    <a:gd name="T42" fmla="*/ 1457 w 2217"/>
                    <a:gd name="T43" fmla="*/ 1576 h 2562"/>
                    <a:gd name="T44" fmla="*/ 1430 w 2217"/>
                    <a:gd name="T45" fmla="*/ 1544 h 2562"/>
                    <a:gd name="T46" fmla="*/ 1504 w 2217"/>
                    <a:gd name="T47" fmla="*/ 1335 h 2562"/>
                    <a:gd name="T48" fmla="*/ 1624 w 2217"/>
                    <a:gd name="T49" fmla="*/ 963 h 2562"/>
                    <a:gd name="T50" fmla="*/ 1668 w 2217"/>
                    <a:gd name="T51" fmla="*/ 1117 h 2562"/>
                    <a:gd name="T52" fmla="*/ 1828 w 2217"/>
                    <a:gd name="T53" fmla="*/ 1188 h 2562"/>
                    <a:gd name="T54" fmla="*/ 2128 w 2217"/>
                    <a:gd name="T55" fmla="*/ 1157 h 2562"/>
                    <a:gd name="T56" fmla="*/ 2206 w 2217"/>
                    <a:gd name="T57" fmla="*/ 1038 h 2562"/>
                    <a:gd name="T58" fmla="*/ 2087 w 2217"/>
                    <a:gd name="T59" fmla="*/ 961 h 2562"/>
                    <a:gd name="T60" fmla="*/ 1830 w 2217"/>
                    <a:gd name="T61" fmla="*/ 988 h 2562"/>
                    <a:gd name="T62" fmla="*/ 1819 w 2217"/>
                    <a:gd name="T63" fmla="*/ 914 h 2562"/>
                    <a:gd name="T64" fmla="*/ 1719 w 2217"/>
                    <a:gd name="T65" fmla="*/ 592 h 2562"/>
                    <a:gd name="T66" fmla="*/ 1690 w 2217"/>
                    <a:gd name="T67" fmla="*/ 564 h 2562"/>
                    <a:gd name="T68" fmla="*/ 1667 w 2217"/>
                    <a:gd name="T69" fmla="*/ 542 h 2562"/>
                    <a:gd name="T70" fmla="*/ 1720 w 2217"/>
                    <a:gd name="T71" fmla="*/ 547 h 2562"/>
                    <a:gd name="T72" fmla="*/ 1994 w 2217"/>
                    <a:gd name="T73" fmla="*/ 273 h 2562"/>
                    <a:gd name="T74" fmla="*/ 1720 w 2217"/>
                    <a:gd name="T75" fmla="*/ 0 h 2562"/>
                    <a:gd name="T76" fmla="*/ 1446 w 2217"/>
                    <a:gd name="T77" fmla="*/ 273 h 2562"/>
                    <a:gd name="T78" fmla="*/ 1537 w 2217"/>
                    <a:gd name="T79" fmla="*/ 477 h 2562"/>
                    <a:gd name="T80" fmla="*/ 1529 w 2217"/>
                    <a:gd name="T81" fmla="*/ 475 h 2562"/>
                    <a:gd name="T82" fmla="*/ 672 w 2217"/>
                    <a:gd name="T83" fmla="*/ 587 h 2562"/>
                    <a:gd name="T84" fmla="*/ 642 w 2217"/>
                    <a:gd name="T85" fmla="*/ 609 h 2562"/>
                    <a:gd name="T86" fmla="*/ 602 w 2217"/>
                    <a:gd name="T87" fmla="*/ 536 h 2562"/>
                    <a:gd name="T88" fmla="*/ 465 w 2217"/>
                    <a:gd name="T89" fmla="*/ 611 h 2562"/>
                    <a:gd name="T90" fmla="*/ 403 w 2217"/>
                    <a:gd name="T91" fmla="*/ 499 h 2562"/>
                    <a:gd name="T92" fmla="*/ 0 w 2217"/>
                    <a:gd name="T93" fmla="*/ 720 h 2562"/>
                    <a:gd name="T94" fmla="*/ 306 w 2217"/>
                    <a:gd name="T95" fmla="*/ 1276 h 2562"/>
                    <a:gd name="T96" fmla="*/ 709 w 2217"/>
                    <a:gd name="T97" fmla="*/ 1055 h 2562"/>
                    <a:gd name="T98" fmla="*/ 562 w 2217"/>
                    <a:gd name="T99" fmla="*/ 672 h 2562"/>
                    <a:gd name="T100" fmla="*/ 645 w 2217"/>
                    <a:gd name="T101" fmla="*/ 823 h 2562"/>
                    <a:gd name="T102" fmla="*/ 601 w 2217"/>
                    <a:gd name="T103" fmla="*/ 847 h 2562"/>
                    <a:gd name="T104" fmla="*/ 518 w 2217"/>
                    <a:gd name="T105" fmla="*/ 696 h 2562"/>
                    <a:gd name="T106" fmla="*/ 562 w 2217"/>
                    <a:gd name="T107" fmla="*/ 672 h 2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17" h="2562">
                      <a:moveTo>
                        <a:pt x="709" y="1055"/>
                      </a:moveTo>
                      <a:cubicBezTo>
                        <a:pt x="644" y="937"/>
                        <a:pt x="644" y="937"/>
                        <a:pt x="644" y="937"/>
                      </a:cubicBezTo>
                      <a:cubicBezTo>
                        <a:pt x="781" y="862"/>
                        <a:pt x="781" y="862"/>
                        <a:pt x="781" y="862"/>
                      </a:cubicBezTo>
                      <a:cubicBezTo>
                        <a:pt x="733" y="775"/>
                        <a:pt x="733" y="775"/>
                        <a:pt x="733" y="775"/>
                      </a:cubicBezTo>
                      <a:cubicBezTo>
                        <a:pt x="742" y="774"/>
                        <a:pt x="750" y="771"/>
                        <a:pt x="758" y="767"/>
                      </a:cubicBezTo>
                      <a:cubicBezTo>
                        <a:pt x="995" y="655"/>
                        <a:pt x="1180" y="634"/>
                        <a:pt x="1304" y="639"/>
                      </a:cubicBezTo>
                      <a:cubicBezTo>
                        <a:pt x="1226" y="831"/>
                        <a:pt x="1105" y="1008"/>
                        <a:pt x="1043" y="1207"/>
                      </a:cubicBezTo>
                      <a:cubicBezTo>
                        <a:pt x="1024" y="1265"/>
                        <a:pt x="1007" y="1332"/>
                        <a:pt x="1028" y="1392"/>
                      </a:cubicBezTo>
                      <a:cubicBezTo>
                        <a:pt x="1051" y="1457"/>
                        <a:pt x="1100" y="1530"/>
                        <a:pt x="1158" y="1605"/>
                      </a:cubicBezTo>
                      <a:cubicBezTo>
                        <a:pt x="1151" y="1630"/>
                        <a:pt x="1143" y="1653"/>
                        <a:pt x="1137" y="1672"/>
                      </a:cubicBezTo>
                      <a:cubicBezTo>
                        <a:pt x="1113" y="1726"/>
                        <a:pt x="906" y="2028"/>
                        <a:pt x="727" y="2278"/>
                      </a:cubicBezTo>
                      <a:cubicBezTo>
                        <a:pt x="687" y="2334"/>
                        <a:pt x="700" y="2412"/>
                        <a:pt x="756" y="2453"/>
                      </a:cubicBezTo>
                      <a:cubicBezTo>
                        <a:pt x="776" y="2467"/>
                        <a:pt x="798" y="2474"/>
                        <a:pt x="820" y="2476"/>
                      </a:cubicBezTo>
                      <a:cubicBezTo>
                        <a:pt x="862" y="2478"/>
                        <a:pt x="904" y="2460"/>
                        <a:pt x="931" y="2424"/>
                      </a:cubicBezTo>
                      <a:cubicBezTo>
                        <a:pt x="1056" y="2249"/>
                        <a:pt x="1253" y="1970"/>
                        <a:pt x="1337" y="1825"/>
                      </a:cubicBezTo>
                      <a:cubicBezTo>
                        <a:pt x="1357" y="1850"/>
                        <a:pt x="1375" y="1874"/>
                        <a:pt x="1386" y="1892"/>
                      </a:cubicBezTo>
                      <a:cubicBezTo>
                        <a:pt x="1345" y="1975"/>
                        <a:pt x="1189" y="2187"/>
                        <a:pt x="1052" y="2356"/>
                      </a:cubicBezTo>
                      <a:cubicBezTo>
                        <a:pt x="1009" y="2410"/>
                        <a:pt x="1017" y="2489"/>
                        <a:pt x="1071" y="2532"/>
                      </a:cubicBezTo>
                      <a:cubicBezTo>
                        <a:pt x="1091" y="2549"/>
                        <a:pt x="1116" y="2558"/>
                        <a:pt x="1141" y="2560"/>
                      </a:cubicBezTo>
                      <a:cubicBezTo>
                        <a:pt x="1180" y="2562"/>
                        <a:pt x="1220" y="2546"/>
                        <a:pt x="1247" y="2514"/>
                      </a:cubicBezTo>
                      <a:cubicBezTo>
                        <a:pt x="1657" y="2008"/>
                        <a:pt x="1648" y="1915"/>
                        <a:pt x="1643" y="1870"/>
                      </a:cubicBezTo>
                      <a:cubicBezTo>
                        <a:pt x="1635" y="1795"/>
                        <a:pt x="1577" y="1722"/>
                        <a:pt x="1457" y="1576"/>
                      </a:cubicBezTo>
                      <a:cubicBezTo>
                        <a:pt x="1448" y="1566"/>
                        <a:pt x="1439" y="1555"/>
                        <a:pt x="1430" y="1544"/>
                      </a:cubicBezTo>
                      <a:cubicBezTo>
                        <a:pt x="1464" y="1475"/>
                        <a:pt x="1489" y="1374"/>
                        <a:pt x="1504" y="1335"/>
                      </a:cubicBezTo>
                      <a:cubicBezTo>
                        <a:pt x="1624" y="963"/>
                        <a:pt x="1624" y="963"/>
                        <a:pt x="1624" y="963"/>
                      </a:cubicBezTo>
                      <a:cubicBezTo>
                        <a:pt x="1632" y="1026"/>
                        <a:pt x="1641" y="1077"/>
                        <a:pt x="1668" y="1117"/>
                      </a:cubicBezTo>
                      <a:cubicBezTo>
                        <a:pt x="1682" y="1138"/>
                        <a:pt x="1711" y="1180"/>
                        <a:pt x="1828" y="1188"/>
                      </a:cubicBezTo>
                      <a:cubicBezTo>
                        <a:pt x="1894" y="1193"/>
                        <a:pt x="1990" y="1186"/>
                        <a:pt x="2128" y="1157"/>
                      </a:cubicBezTo>
                      <a:cubicBezTo>
                        <a:pt x="2182" y="1145"/>
                        <a:pt x="2217" y="1092"/>
                        <a:pt x="2206" y="1038"/>
                      </a:cubicBezTo>
                      <a:cubicBezTo>
                        <a:pt x="2194" y="984"/>
                        <a:pt x="2142" y="950"/>
                        <a:pt x="2087" y="961"/>
                      </a:cubicBezTo>
                      <a:cubicBezTo>
                        <a:pt x="1991" y="981"/>
                        <a:pt x="1881" y="990"/>
                        <a:pt x="1830" y="988"/>
                      </a:cubicBezTo>
                      <a:cubicBezTo>
                        <a:pt x="1826" y="968"/>
                        <a:pt x="1822" y="938"/>
                        <a:pt x="1819" y="914"/>
                      </a:cubicBezTo>
                      <a:cubicBezTo>
                        <a:pt x="1806" y="821"/>
                        <a:pt x="1789" y="693"/>
                        <a:pt x="1719" y="592"/>
                      </a:cubicBezTo>
                      <a:cubicBezTo>
                        <a:pt x="1711" y="580"/>
                        <a:pt x="1701" y="571"/>
                        <a:pt x="1690" y="564"/>
                      </a:cubicBezTo>
                      <a:cubicBezTo>
                        <a:pt x="1684" y="556"/>
                        <a:pt x="1676" y="549"/>
                        <a:pt x="1667" y="542"/>
                      </a:cubicBezTo>
                      <a:cubicBezTo>
                        <a:pt x="1684" y="545"/>
                        <a:pt x="1702" y="547"/>
                        <a:pt x="1720" y="547"/>
                      </a:cubicBezTo>
                      <a:cubicBezTo>
                        <a:pt x="1871" y="547"/>
                        <a:pt x="1994" y="425"/>
                        <a:pt x="1994" y="273"/>
                      </a:cubicBezTo>
                      <a:cubicBezTo>
                        <a:pt x="1994" y="122"/>
                        <a:pt x="1871" y="0"/>
                        <a:pt x="1720" y="0"/>
                      </a:cubicBezTo>
                      <a:cubicBezTo>
                        <a:pt x="1569" y="0"/>
                        <a:pt x="1446" y="122"/>
                        <a:pt x="1446" y="273"/>
                      </a:cubicBezTo>
                      <a:cubicBezTo>
                        <a:pt x="1446" y="354"/>
                        <a:pt x="1481" y="427"/>
                        <a:pt x="1537" y="477"/>
                      </a:cubicBezTo>
                      <a:cubicBezTo>
                        <a:pt x="1534" y="476"/>
                        <a:pt x="1531" y="476"/>
                        <a:pt x="1529" y="475"/>
                      </a:cubicBezTo>
                      <a:cubicBezTo>
                        <a:pt x="1433" y="444"/>
                        <a:pt x="1122" y="373"/>
                        <a:pt x="672" y="587"/>
                      </a:cubicBezTo>
                      <a:cubicBezTo>
                        <a:pt x="660" y="592"/>
                        <a:pt x="650" y="600"/>
                        <a:pt x="642" y="609"/>
                      </a:cubicBezTo>
                      <a:cubicBezTo>
                        <a:pt x="602" y="536"/>
                        <a:pt x="602" y="536"/>
                        <a:pt x="602" y="536"/>
                      </a:cubicBezTo>
                      <a:cubicBezTo>
                        <a:pt x="465" y="611"/>
                        <a:pt x="465" y="611"/>
                        <a:pt x="465" y="611"/>
                      </a:cubicBezTo>
                      <a:cubicBezTo>
                        <a:pt x="403" y="499"/>
                        <a:pt x="403" y="499"/>
                        <a:pt x="403" y="499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306" y="1276"/>
                        <a:pt x="306" y="1276"/>
                        <a:pt x="306" y="1276"/>
                      </a:cubicBezTo>
                      <a:lnTo>
                        <a:pt x="709" y="1055"/>
                      </a:lnTo>
                      <a:close/>
                      <a:moveTo>
                        <a:pt x="562" y="672"/>
                      </a:moveTo>
                      <a:cubicBezTo>
                        <a:pt x="645" y="823"/>
                        <a:pt x="645" y="823"/>
                        <a:pt x="645" y="823"/>
                      </a:cubicBezTo>
                      <a:cubicBezTo>
                        <a:pt x="601" y="847"/>
                        <a:pt x="601" y="847"/>
                        <a:pt x="601" y="847"/>
                      </a:cubicBezTo>
                      <a:cubicBezTo>
                        <a:pt x="518" y="696"/>
                        <a:pt x="518" y="696"/>
                        <a:pt x="518" y="696"/>
                      </a:cubicBezTo>
                      <a:lnTo>
                        <a:pt x="562" y="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34817" name="Diagrama 34816">
            <a:extLst>
              <a:ext uri="{FF2B5EF4-FFF2-40B4-BE49-F238E27FC236}">
                <a16:creationId xmlns:a16="http://schemas.microsoft.com/office/drawing/2014/main" xmlns="" id="{B713E8AD-6502-483F-932C-A0BCC14D3544}"/>
              </a:ext>
            </a:extLst>
          </p:cNvPr>
          <p:cNvGraphicFramePr/>
          <p:nvPr/>
        </p:nvGraphicFramePr>
        <p:xfrm>
          <a:off x="1732083" y="1040607"/>
          <a:ext cx="9276080" cy="77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20" name="CaixaDeTexto 34819">
            <a:extLst>
              <a:ext uri="{FF2B5EF4-FFF2-40B4-BE49-F238E27FC236}">
                <a16:creationId xmlns:a16="http://schemas.microsoft.com/office/drawing/2014/main" xmlns="" id="{B867D5E5-B6D3-400A-9165-BF1EEA0C0029}"/>
              </a:ext>
            </a:extLst>
          </p:cNvPr>
          <p:cNvSpPr txBox="1"/>
          <p:nvPr/>
        </p:nvSpPr>
        <p:spPr>
          <a:xfrm>
            <a:off x="367429" y="1964492"/>
            <a:ext cx="2419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800" dirty="0"/>
              <a:t>Os serviços públicos de inspeção vinculados aos Estados, ao Distrito Federal, aos Municípios e aos consórcios de Municípios solicitarão</a:t>
            </a:r>
            <a:endParaRPr lang="pt-BR" dirty="0"/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xmlns="" id="{500D1A63-CCE2-4EC2-B282-36433D77AD75}"/>
              </a:ext>
            </a:extLst>
          </p:cNvPr>
          <p:cNvSpPr txBox="1"/>
          <p:nvPr/>
        </p:nvSpPr>
        <p:spPr>
          <a:xfrm>
            <a:off x="7792237" y="2193096"/>
            <a:ext cx="2419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3200" dirty="0"/>
              <a:t>MAPA</a:t>
            </a:r>
            <a:endParaRPr lang="pt-BR" sz="3200" dirty="0"/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xmlns="" id="{34AE1219-1381-4BD0-9F30-0FA025B25812}"/>
              </a:ext>
            </a:extLst>
          </p:cNvPr>
          <p:cNvSpPr txBox="1"/>
          <p:nvPr/>
        </p:nvSpPr>
        <p:spPr>
          <a:xfrm>
            <a:off x="4759323" y="3474703"/>
            <a:ext cx="2419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3200" dirty="0"/>
              <a:t>Trânsito interestadual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1226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7503" y="301626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Instrução Normativa Nº 17, </a:t>
            </a:r>
            <a:br>
              <a:rPr lang="pt-BR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de 6 de março de 2020</a:t>
            </a:r>
          </a:p>
        </p:txBody>
      </p:sp>
      <p:sp>
        <p:nvSpPr>
          <p:cNvPr id="11267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B7A93D-BF51-40CE-8FB7-0721137B3962}" type="slidenum">
              <a:rPr lang="pt-BR" altLang="pt-BR">
                <a:solidFill>
                  <a:schemeClr val="bg1"/>
                </a:solidFill>
              </a:rPr>
              <a:pPr/>
              <a:t>27</a:t>
            </a:fld>
            <a:endParaRPr lang="pt-BR" altLang="pt-BR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2413516"/>
            <a:ext cx="7107237" cy="227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235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306FEDA-544E-4804-B085-B51AE23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57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Orientações para Adesão (IN 17/20):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D6BF00-CEF2-447A-8F4B-AB8495B90AAF}"/>
              </a:ext>
            </a:extLst>
          </p:cNvPr>
          <p:cNvSpPr txBox="1"/>
          <p:nvPr/>
        </p:nvSpPr>
        <p:spPr>
          <a:xfrm>
            <a:off x="929640" y="1654939"/>
            <a:ext cx="1085088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Art. 3º Requisitos para reconhecimento da equivalência dos Serviços de Inspeção dos Estados, do Distrito Federal, dos Serviços de Inspeção dos Municípios e dos consórcios públicos de Municípios para adesão ao SISBI-POA, do SUASA: </a:t>
            </a:r>
          </a:p>
          <a:p>
            <a:r>
              <a:rPr lang="pt-BR" sz="2000" dirty="0"/>
              <a:t>I - </a:t>
            </a:r>
            <a:r>
              <a:rPr lang="pt-BR" sz="2400" u="sng" dirty="0"/>
              <a:t>legislação</a:t>
            </a:r>
            <a:r>
              <a:rPr lang="pt-BR" sz="2000" dirty="0"/>
              <a:t>: dispor de lei, decreto e demais atos normativos que instituam o serviço de inspeção e seus procedimentos; </a:t>
            </a:r>
          </a:p>
          <a:p>
            <a:r>
              <a:rPr lang="pt-BR" sz="2000" dirty="0"/>
              <a:t>II - </a:t>
            </a:r>
            <a:r>
              <a:rPr lang="pt-BR" sz="2400" u="sng" dirty="0"/>
              <a:t>quadro de pessoal</a:t>
            </a:r>
            <a:r>
              <a:rPr lang="pt-BR" sz="2000" dirty="0"/>
              <a:t>: </a:t>
            </a:r>
          </a:p>
          <a:p>
            <a:pPr marL="457200" indent="-457200">
              <a:buAutoNum type="alphaLcParenR"/>
            </a:pPr>
            <a:r>
              <a:rPr lang="pt-BR" sz="2000" dirty="0"/>
              <a:t>dispor de médicos veterinários e auxiliares de inspeção capacitados, em número compatível com as atividades de inspeção e fiscalização desenvolvidas, com poderes legais para realizar as ações com imparcialidade e independência; </a:t>
            </a:r>
          </a:p>
          <a:p>
            <a:pPr marL="457200" indent="-457200">
              <a:buAutoNum type="alphaLcParenR"/>
            </a:pPr>
            <a:r>
              <a:rPr lang="pt-BR" sz="2000" dirty="0"/>
              <a:t>dispor de servidores públicos designados como autoridades responsáveis pelas inspeções e fiscalizações previstas nesta norma;</a:t>
            </a:r>
          </a:p>
          <a:p>
            <a:r>
              <a:rPr lang="pt-BR" sz="2000" dirty="0"/>
              <a:t>III - </a:t>
            </a:r>
            <a:r>
              <a:rPr lang="pt-BR" sz="2400" u="sng" dirty="0"/>
              <a:t>infraestrutura administrativa</a:t>
            </a:r>
            <a:r>
              <a:rPr lang="pt-BR" sz="2000" dirty="0"/>
              <a:t>: existência de dependências, mobiliário, equipamentos de informática, materiais de apoio administrativo, veículos e demais instrumentos necessários às atividades de inspeção e fiscalização; 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80931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306FEDA-544E-4804-B085-B51AE23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57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Orientações para Adesão (IN 17/20):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D6BF00-CEF2-447A-8F4B-AB8495B90AAF}"/>
              </a:ext>
            </a:extLst>
          </p:cNvPr>
          <p:cNvSpPr txBox="1"/>
          <p:nvPr/>
        </p:nvSpPr>
        <p:spPr>
          <a:xfrm>
            <a:off x="929640" y="1654939"/>
            <a:ext cx="1085088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IV - </a:t>
            </a:r>
            <a:r>
              <a:rPr lang="pt-BR" sz="2400" u="sng" dirty="0"/>
              <a:t>laboratórios</a:t>
            </a:r>
            <a:r>
              <a:rPr lang="pt-BR" sz="2000" dirty="0"/>
              <a:t>: dispor ou ter acesso a laboratórios com capacidade comprovada e adequada para atendimento das análises oficiais demandadas pelo serviço de inspeção; </a:t>
            </a:r>
          </a:p>
          <a:p>
            <a:r>
              <a:rPr lang="pt-BR" sz="2000" dirty="0"/>
              <a:t>V - </a:t>
            </a:r>
            <a:r>
              <a:rPr lang="pt-BR" sz="2400" u="sng" dirty="0"/>
              <a:t>sistemas de informação</a:t>
            </a:r>
            <a:r>
              <a:rPr lang="pt-BR" sz="2000" dirty="0"/>
              <a:t>: existência de banco de dados atualizados com informações do registro dos estabelecimentos, do registro dos produtos e dos projetos aprovados, dados de produção e comercialização, dados </a:t>
            </a:r>
            <a:r>
              <a:rPr lang="pt-BR" sz="2000" dirty="0" err="1"/>
              <a:t>nosográficos</a:t>
            </a:r>
            <a:r>
              <a:rPr lang="pt-BR" sz="2000" dirty="0"/>
              <a:t>, quantitativo de abate por espécie, frequência das inspeções e fiscalizações realizadas, dados de análises laboratoriais realizadas, autuações e penalidades aplicadas; </a:t>
            </a:r>
          </a:p>
          <a:p>
            <a:r>
              <a:rPr lang="pt-BR" sz="2000" dirty="0"/>
              <a:t>VI - </a:t>
            </a:r>
            <a:r>
              <a:rPr lang="pt-BR" sz="2400" u="sng" dirty="0"/>
              <a:t>procedimentos de inspeção e fiscalização</a:t>
            </a:r>
            <a:r>
              <a:rPr lang="pt-BR" sz="2000" dirty="0"/>
              <a:t>: executar atividades de inspeção industrial e sanitária em estabelecimentos de inspeção de caráter permanente ou periódico, incluindo a inspeção ante e post mortem, com procedimentos e seus critérios sanitários de julgamento e de destinação que se fizerem necessários, realizadas pelo médico veterinário, nos seguintes estabelecimentos: a) de abate, em caráter permanente; b) que não realizem abate, podendo ser em caráter periódico, programadas de acordo com o risco estimado, que considerará o volume de produção, o tipo de produto e o desempenho do estabelecimento; </a:t>
            </a:r>
            <a:endParaRPr lang="pt-BR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8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16677" y="2238374"/>
            <a:ext cx="9324304" cy="3857625"/>
          </a:xfrm>
        </p:spPr>
        <p:txBody>
          <a:bodyPr/>
          <a:lstStyle/>
          <a:p>
            <a:pPr algn="l"/>
            <a:r>
              <a:rPr lang="pt-BR" b="1" dirty="0"/>
              <a:t>Inspeção de Produtos de Origem Animal no Brasil</a:t>
            </a:r>
            <a:r>
              <a:rPr lang="pt-BR" sz="2800" b="1" dirty="0"/>
              <a:t/>
            </a:r>
            <a:br>
              <a:rPr lang="pt-BR" sz="2800" b="1" dirty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2800" b="1" dirty="0"/>
              <a:t>Lei 1283/1950 - </a:t>
            </a:r>
            <a:r>
              <a:rPr lang="pt-BR" sz="2800" dirty="0"/>
              <a:t>Dispõe sobre a inspeção industrial e sanitária de produtos de origem animal. Regulamentada pelo Decreto 9.013/2017 e suas alterações.</a:t>
            </a:r>
            <a:br>
              <a:rPr lang="pt-BR" sz="2800" dirty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Lei 7889/1989 - </a:t>
            </a:r>
            <a:r>
              <a:rPr lang="pt-BR" sz="2800" dirty="0"/>
              <a:t>Dispõe sobre a Inspeção Sanitária e Industrial dos Produtos de Origem Animal, e dá outras providências: </a:t>
            </a:r>
            <a:br>
              <a:rPr lang="pt-BR" sz="2800" dirty="0"/>
            </a:br>
            <a:r>
              <a:rPr lang="pt-BR" sz="2800" dirty="0"/>
              <a:t>-Sansões às infrações;</a:t>
            </a:r>
            <a:br>
              <a:rPr lang="pt-BR" sz="2800" dirty="0"/>
            </a:br>
            <a:r>
              <a:rPr lang="pt-BR" sz="2800" dirty="0"/>
              <a:t>-Competências: Ministério e Secretarias – Estados e </a:t>
            </a:r>
            <a:r>
              <a:rPr lang="pt-BR" sz="2800"/>
              <a:t>Municípios (e </a:t>
            </a:r>
            <a:r>
              <a:rPr lang="pt-BR" sz="2800" dirty="0"/>
              <a:t>Órgãos de Saúde Pública).</a:t>
            </a:r>
            <a:r>
              <a:rPr lang="pt-BR" sz="2800" b="1" dirty="0"/>
              <a:t/>
            </a:r>
            <a:br>
              <a:rPr lang="pt-BR" sz="2800" b="1" dirty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08916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306FEDA-544E-4804-B085-B51AE23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57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Orientações para Adesão (IN 17/20):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D6BF00-CEF2-447A-8F4B-AB8495B90AAF}"/>
              </a:ext>
            </a:extLst>
          </p:cNvPr>
          <p:cNvSpPr txBox="1"/>
          <p:nvPr/>
        </p:nvSpPr>
        <p:spPr>
          <a:xfrm>
            <a:off x="929640" y="1654939"/>
            <a:ext cx="108508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VII - </a:t>
            </a:r>
            <a:r>
              <a:rPr lang="pt-BR" sz="2400" u="sng" dirty="0"/>
              <a:t>programas de autocontrole</a:t>
            </a:r>
            <a:r>
              <a:rPr lang="pt-BR" sz="2000" dirty="0"/>
              <a:t>: possuir procedimentos de verificação oficial dos programas de autocontrole, os quais devem estar descritos, implantados, monitorados e verificados pelos estabelecimentos; </a:t>
            </a:r>
          </a:p>
          <a:p>
            <a:r>
              <a:rPr lang="pt-BR" sz="2000" dirty="0"/>
              <a:t>VIII - </a:t>
            </a:r>
            <a:r>
              <a:rPr lang="pt-BR" sz="2400" u="sng" dirty="0"/>
              <a:t>rastreabilidade</a:t>
            </a:r>
            <a:r>
              <a:rPr lang="pt-BR" sz="2000" dirty="0"/>
              <a:t>: possuir procedimentos para avaliar os controles de rastreabilidade implementados pelos estabelecimentos referentes aos animais, matérias primas, insumos, ingredientes e dos produtos ao longo da cadeia produtiva; </a:t>
            </a:r>
          </a:p>
          <a:p>
            <a:r>
              <a:rPr lang="pt-BR" sz="2000" dirty="0"/>
              <a:t>IX - </a:t>
            </a:r>
            <a:r>
              <a:rPr lang="pt-BR" sz="2400" u="sng" dirty="0"/>
              <a:t>análises oficiais</a:t>
            </a:r>
            <a:r>
              <a:rPr lang="pt-BR" sz="2000" dirty="0"/>
              <a:t>: planejar e executar análises microbiológicas e físico-químicas da água de abastecimento e de produtos, e demais testes que se façam necessários à verificação da conformidade dos produtos e processos produtivos; </a:t>
            </a:r>
          </a:p>
        </p:txBody>
      </p:sp>
    </p:spTree>
    <p:extLst>
      <p:ext uri="{BB962C8B-B14F-4D97-AF65-F5344CB8AC3E}">
        <p14:creationId xmlns:p14="http://schemas.microsoft.com/office/powerpoint/2010/main" val="2004887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306FEDA-544E-4804-B085-B51AE23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57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Orientações para Adesão (IN 17/20):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D6BF00-CEF2-447A-8F4B-AB8495B90AAF}"/>
              </a:ext>
            </a:extLst>
          </p:cNvPr>
          <p:cNvSpPr txBox="1"/>
          <p:nvPr/>
        </p:nvSpPr>
        <p:spPr>
          <a:xfrm>
            <a:off x="929640" y="1654939"/>
            <a:ext cx="1085088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X </a:t>
            </a:r>
            <a:r>
              <a:rPr lang="pt-BR" sz="2400" u="sng" dirty="0"/>
              <a:t>- identidade e qualidade dos produtos elaborados pelas indústrias</a:t>
            </a:r>
            <a:r>
              <a:rPr lang="pt-BR" sz="2000" dirty="0"/>
              <a:t>: </a:t>
            </a:r>
          </a:p>
          <a:p>
            <a:pPr marL="457200" indent="-457200">
              <a:buAutoNum type="alphaLcParenR"/>
            </a:pPr>
            <a:r>
              <a:rPr lang="pt-BR" sz="2000" dirty="0"/>
              <a:t>os produtos que possuem regulamento técnico de identidade e qualidade (RTIQ) ou estão previstos em outros atos específicos devem ser registrados pelo serviço de inspeção, conforme previsto na legislação; </a:t>
            </a:r>
          </a:p>
          <a:p>
            <a:pPr marL="457200" indent="-457200">
              <a:buAutoNum type="alphaLcParenR"/>
            </a:pPr>
            <a:r>
              <a:rPr lang="pt-BR" sz="2000" dirty="0"/>
              <a:t>os produtos que não possuem regulamento técnico de identidade e qualidade ou não estão previstos em outra legislação específica podem ser registrados pelo serviço de inspeção, desde que tenham embasamento técnico-científico, preservem os interesses do consumidor e atendam diretrizes padronizadas pelo Departamento de Inspeção de Produtos de Origem Animal (DIPOA), do Ministério da Agricultura, Pecuária e Abastecimento; </a:t>
            </a:r>
          </a:p>
          <a:p>
            <a:pPr marL="457200" indent="-457200">
              <a:buAutoNum type="alphaLcParenR"/>
            </a:pPr>
            <a:r>
              <a:rPr lang="pt-BR" sz="2000" dirty="0"/>
              <a:t>as ações de prevenção e combate à fraude de caráter econômico devem atender os critérios estabelecidos pela legislação vigente, no tocante à qualidade dos produtos de origem animal e à sua composição centesimal; </a:t>
            </a:r>
          </a:p>
        </p:txBody>
      </p:sp>
    </p:spTree>
    <p:extLst>
      <p:ext uri="{BB962C8B-B14F-4D97-AF65-F5344CB8AC3E}">
        <p14:creationId xmlns:p14="http://schemas.microsoft.com/office/powerpoint/2010/main" val="12021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306FEDA-544E-4804-B085-B51AE23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57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Orientações para Adesão (IN 17/20):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D6BF00-CEF2-447A-8F4B-AB8495B90AAF}"/>
              </a:ext>
            </a:extLst>
          </p:cNvPr>
          <p:cNvSpPr txBox="1"/>
          <p:nvPr/>
        </p:nvSpPr>
        <p:spPr>
          <a:xfrm>
            <a:off x="929640" y="1654939"/>
            <a:ext cx="1085088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XI - </a:t>
            </a:r>
            <a:r>
              <a:rPr lang="pt-BR" sz="2400" u="sng" dirty="0"/>
              <a:t>organização administrativa</a:t>
            </a:r>
            <a:r>
              <a:rPr lang="pt-BR" sz="2000" dirty="0"/>
              <a:t>: dispor de procedimentos descritos para registro de estabelecimentos e produtos, autuação e aplicação de penalidades quando verificada infração à legislação vigente, supervisão, inspeção e fiscalização, protocolo de entrada, tramitação interna e saída de documentos, capacitação, reuniões técnicas, coleta de amostras e acompanhamento dos resultados de análises; e </a:t>
            </a:r>
          </a:p>
          <a:p>
            <a:r>
              <a:rPr lang="pt-BR" sz="2000" dirty="0"/>
              <a:t>XII - </a:t>
            </a:r>
            <a:r>
              <a:rPr lang="pt-BR" sz="2400" u="sng" dirty="0"/>
              <a:t>cadastro geral</a:t>
            </a:r>
            <a:r>
              <a:rPr lang="pt-BR" sz="2000" dirty="0"/>
              <a:t>: o serviço de inspeção interessado deverá estar com o cadastro atualizado, contendo dados de identificação do serviço de inspeção, legislação, organograma, quadro de pessoal, dados dos estabelecimentos e produtos registrados no sistema informatizado específico disponibilizado pelo Ministério da Agricultura, Pecuária e Abastecimento. Parágrafo único. Os requisitos exigidos respeitarão as especificidades regionais de produtos e as diferentes escalas de produção, incluindo a agroindústria de pequeno porte, podendo ainda estar baseado em normas específicas relativas às condições gerais das instalações, equipamentos e práticas operacionais.</a:t>
            </a:r>
            <a:endParaRPr lang="pt-BR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32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306FEDA-544E-4804-B085-B51AE239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57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Orientações para Adesão (IN 17/20):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D6BF00-CEF2-447A-8F4B-AB8495B90AAF}"/>
              </a:ext>
            </a:extLst>
          </p:cNvPr>
          <p:cNvSpPr txBox="1"/>
          <p:nvPr/>
        </p:nvSpPr>
        <p:spPr>
          <a:xfrm>
            <a:off x="929640" y="1654939"/>
            <a:ext cx="108508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Publicação das etapas para adesão ao SISBI-POA e respectivo passo a passo em:</a:t>
            </a:r>
          </a:p>
          <a:p>
            <a:r>
              <a:rPr lang="pt-BR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https://www.gov.br/pt-br/servicos/solicitar-adesao-de-servico-de-inspecao-estadual-municipal-e-consorcio-publicos-municipais-ao-sisbi-poa</a:t>
            </a:r>
          </a:p>
          <a:p>
            <a:r>
              <a:rPr lang="pt-BR" sz="2800" dirty="0"/>
              <a:t> </a:t>
            </a:r>
          </a:p>
          <a:p>
            <a:r>
              <a:rPr lang="pt-BR" sz="2800" dirty="0"/>
              <a:t>Modelo do requerimento para adesão ao SISBI-POA e do programa de trabalho  estão disponíveis na pagina do Mapa no link:</a:t>
            </a:r>
          </a:p>
          <a:p>
            <a:r>
              <a:rPr lang="pt-BR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https://www.gov.br/agricultura/pt-br/assuntos/suasa/sisbi-1</a:t>
            </a:r>
          </a:p>
        </p:txBody>
      </p:sp>
    </p:spTree>
    <p:extLst>
      <p:ext uri="{BB962C8B-B14F-4D97-AF65-F5344CB8AC3E}">
        <p14:creationId xmlns:p14="http://schemas.microsoft.com/office/powerpoint/2010/main" val="2414560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Adesão em 8 passos (IN 17/20):</a:t>
            </a:r>
          </a:p>
        </p:txBody>
      </p:sp>
      <p:sp>
        <p:nvSpPr>
          <p:cNvPr id="8195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D3579F-B7F1-4612-BC29-7E27B44F2FCC}" type="slidenum">
              <a:rPr lang="pt-BR" altLang="pt-BR">
                <a:solidFill>
                  <a:schemeClr val="bg1"/>
                </a:solidFill>
              </a:rPr>
              <a:pPr/>
              <a:t>34</a:t>
            </a:fld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56013" y="2079625"/>
            <a:ext cx="5715000" cy="554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</a:rPr>
              <a:t>CADASTRO DO SI NO e-SISBI</a:t>
            </a:r>
          </a:p>
        </p:txBody>
      </p:sp>
      <p:sp>
        <p:nvSpPr>
          <p:cNvPr id="9" name="Elipse 8"/>
          <p:cNvSpPr/>
          <p:nvPr/>
        </p:nvSpPr>
        <p:spPr>
          <a:xfrm>
            <a:off x="2495550" y="1898650"/>
            <a:ext cx="863600" cy="8636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ipse 10"/>
          <p:cNvSpPr/>
          <p:nvPr/>
        </p:nvSpPr>
        <p:spPr>
          <a:xfrm>
            <a:off x="2495550" y="3119439"/>
            <a:ext cx="863600" cy="865187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690938" y="3271839"/>
            <a:ext cx="5645150" cy="5540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</a:rPr>
              <a:t>PROGRAMA DE TRABALHO </a:t>
            </a:r>
          </a:p>
        </p:txBody>
      </p:sp>
      <p:sp>
        <p:nvSpPr>
          <p:cNvPr id="15" name="Elipse 14"/>
          <p:cNvSpPr/>
          <p:nvPr/>
        </p:nvSpPr>
        <p:spPr>
          <a:xfrm>
            <a:off x="2495550" y="4322763"/>
            <a:ext cx="863600" cy="863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725863" y="4459289"/>
            <a:ext cx="5645150" cy="55403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</a:rPr>
              <a:t>REQUERIMENTO DE ADESÃO</a:t>
            </a:r>
          </a:p>
        </p:txBody>
      </p:sp>
      <p:sp>
        <p:nvSpPr>
          <p:cNvPr id="19" name="Elipse 18"/>
          <p:cNvSpPr/>
          <p:nvPr/>
        </p:nvSpPr>
        <p:spPr>
          <a:xfrm rot="156058">
            <a:off x="2524125" y="5445125"/>
            <a:ext cx="863600" cy="863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203" name="CaixaDeTexto 20"/>
          <p:cNvSpPr txBox="1">
            <a:spLocks noChangeArrowheads="1"/>
          </p:cNvSpPr>
          <p:nvPr/>
        </p:nvSpPr>
        <p:spPr bwMode="auto">
          <a:xfrm>
            <a:off x="3746500" y="5448300"/>
            <a:ext cx="5645150" cy="1016000"/>
          </a:xfrm>
          <a:prstGeom prst="rect">
            <a:avLst/>
          </a:prstGeom>
          <a:solidFill>
            <a:schemeClr val="bg1"/>
          </a:solidFill>
          <a:ln w="28575">
            <a:solidFill>
              <a:srgbClr val="596CA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000" b="1" dirty="0">
                <a:latin typeface="+mn-lt"/>
              </a:rPr>
              <a:t>AVALIAÇÃO PRELIMINAR DA DOCUMENTAÇÃO (pela SFA)</a:t>
            </a:r>
          </a:p>
        </p:txBody>
      </p:sp>
    </p:spTree>
    <p:extLst>
      <p:ext uri="{BB962C8B-B14F-4D97-AF65-F5344CB8AC3E}">
        <p14:creationId xmlns:p14="http://schemas.microsoft.com/office/powerpoint/2010/main" val="1853339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7013" y="274638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Adesão em 8 passos:</a:t>
            </a:r>
          </a:p>
        </p:txBody>
      </p:sp>
      <p:sp>
        <p:nvSpPr>
          <p:cNvPr id="9219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-777240" y="0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DB8F78-C29E-4064-BFC8-400A801D91C2}" type="slidenum">
              <a:rPr lang="pt-BR" altLang="pt-BR">
                <a:solidFill>
                  <a:schemeClr val="bg1"/>
                </a:solidFill>
              </a:rPr>
              <a:pPr/>
              <a:t>35</a:t>
            </a:fld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878773" y="1717675"/>
            <a:ext cx="6724650" cy="554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</a:rPr>
              <a:t>AVALIAÇÃO DA EQUIVALÊNCIA</a:t>
            </a:r>
          </a:p>
        </p:txBody>
      </p:sp>
      <p:sp>
        <p:nvSpPr>
          <p:cNvPr id="9" name="Elipse 8"/>
          <p:cNvSpPr/>
          <p:nvPr/>
        </p:nvSpPr>
        <p:spPr>
          <a:xfrm>
            <a:off x="1718310" y="1593850"/>
            <a:ext cx="863600" cy="8636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Elipse 10"/>
          <p:cNvSpPr/>
          <p:nvPr/>
        </p:nvSpPr>
        <p:spPr>
          <a:xfrm>
            <a:off x="1718310" y="2928939"/>
            <a:ext cx="863600" cy="865187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913699" y="3024189"/>
            <a:ext cx="6726237" cy="553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</a:rPr>
              <a:t>RECONHECIMENTO DA EQUIVALÊNCIA</a:t>
            </a:r>
          </a:p>
        </p:txBody>
      </p:sp>
      <p:sp>
        <p:nvSpPr>
          <p:cNvPr id="15" name="Elipse 14"/>
          <p:cNvSpPr/>
          <p:nvPr/>
        </p:nvSpPr>
        <p:spPr>
          <a:xfrm>
            <a:off x="1718310" y="4151313"/>
            <a:ext cx="863600" cy="863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948623" y="4287839"/>
            <a:ext cx="6654800" cy="55403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</a:rPr>
              <a:t>COMUNICAÇÕES</a:t>
            </a:r>
          </a:p>
        </p:txBody>
      </p:sp>
      <p:sp>
        <p:nvSpPr>
          <p:cNvPr id="19" name="Elipse 18"/>
          <p:cNvSpPr/>
          <p:nvPr/>
        </p:nvSpPr>
        <p:spPr>
          <a:xfrm rot="156058">
            <a:off x="1746885" y="5445125"/>
            <a:ext cx="863600" cy="863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227" name="CaixaDeTexto 20"/>
          <p:cNvSpPr txBox="1">
            <a:spLocks noChangeArrowheads="1"/>
          </p:cNvSpPr>
          <p:nvPr/>
        </p:nvSpPr>
        <p:spPr bwMode="auto">
          <a:xfrm>
            <a:off x="2969261" y="5562600"/>
            <a:ext cx="6634163" cy="522288"/>
          </a:xfrm>
          <a:prstGeom prst="rect">
            <a:avLst/>
          </a:prstGeom>
          <a:solidFill>
            <a:schemeClr val="bg1"/>
          </a:solidFill>
          <a:ln w="28575">
            <a:solidFill>
              <a:srgbClr val="596CA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800" b="1" dirty="0">
                <a:latin typeface="+mn-lt"/>
              </a:rPr>
              <a:t>CADASTRO DE ESCOPO NO e-SISBI</a:t>
            </a:r>
          </a:p>
        </p:txBody>
      </p:sp>
    </p:spTree>
    <p:extLst>
      <p:ext uri="{BB962C8B-B14F-4D97-AF65-F5344CB8AC3E}">
        <p14:creationId xmlns:p14="http://schemas.microsoft.com/office/powerpoint/2010/main" val="3078680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6005559-66E0-49B1-9D5D-983A0DC71215}"/>
              </a:ext>
            </a:extLst>
          </p:cNvPr>
          <p:cNvSpPr/>
          <p:nvPr/>
        </p:nvSpPr>
        <p:spPr>
          <a:xfrm>
            <a:off x="0" y="21772"/>
            <a:ext cx="12192000" cy="57607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0B66846-D807-44BB-B83A-E61D0A1ED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" y="1473081"/>
            <a:ext cx="2236894" cy="223689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2EA41FA-F28F-408B-9635-65C31BD3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82894"/>
            <a:ext cx="2869875" cy="2040466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xmlns="" id="{E3DFFF27-E277-417B-AE80-F325A52DF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139577" y="-68021"/>
            <a:ext cx="2066593" cy="2050915"/>
          </a:xfrm>
          <a:prstGeom prst="rect">
            <a:avLst/>
          </a:prstGeom>
        </p:spPr>
      </p:pic>
      <p:pic>
        <p:nvPicPr>
          <p:cNvPr id="14" name="Graphic 6">
            <a:extLst>
              <a:ext uri="{FF2B5EF4-FFF2-40B4-BE49-F238E27FC236}">
                <a16:creationId xmlns:a16="http://schemas.microsoft.com/office/drawing/2014/main" xmlns="" id="{22F36E1B-9123-4867-904F-97DAF93B8B8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45966" y="3536221"/>
            <a:ext cx="2766060" cy="2766060"/>
          </a:xfrm>
          <a:prstGeom prst="rect">
            <a:avLst/>
          </a:prstGeom>
        </p:spPr>
      </p:pic>
      <p:sp>
        <p:nvSpPr>
          <p:cNvPr id="7" name="Seta: Curva para Cima 6">
            <a:extLst>
              <a:ext uri="{FF2B5EF4-FFF2-40B4-BE49-F238E27FC236}">
                <a16:creationId xmlns:a16="http://schemas.microsoft.com/office/drawing/2014/main" xmlns="" id="{76612B34-A604-462C-B738-7C6C04E4A950}"/>
              </a:ext>
            </a:extLst>
          </p:cNvPr>
          <p:cNvSpPr/>
          <p:nvPr/>
        </p:nvSpPr>
        <p:spPr>
          <a:xfrm rot="1104726" flipV="1">
            <a:off x="2398645" y="3352809"/>
            <a:ext cx="2622656" cy="540599"/>
          </a:xfrm>
          <a:prstGeom prst="curvedUpArrow">
            <a:avLst>
              <a:gd name="adj1" fmla="val 59559"/>
              <a:gd name="adj2" fmla="val 124701"/>
              <a:gd name="adj3" fmla="val 60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ta: Curva para Cima 14">
            <a:extLst>
              <a:ext uri="{FF2B5EF4-FFF2-40B4-BE49-F238E27FC236}">
                <a16:creationId xmlns:a16="http://schemas.microsoft.com/office/drawing/2014/main" xmlns="" id="{A359D7BA-32FD-439D-AD14-64F9BA08C881}"/>
              </a:ext>
            </a:extLst>
          </p:cNvPr>
          <p:cNvSpPr/>
          <p:nvPr/>
        </p:nvSpPr>
        <p:spPr>
          <a:xfrm rot="20323652">
            <a:off x="2292420" y="1880657"/>
            <a:ext cx="2941385" cy="540965"/>
          </a:xfrm>
          <a:prstGeom prst="curvedUpArrow">
            <a:avLst>
              <a:gd name="adj1" fmla="val 59559"/>
              <a:gd name="adj2" fmla="val 124701"/>
              <a:gd name="adj3" fmla="val 60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91342989-E00F-4F70-9E07-7477C8D2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88" y="517821"/>
            <a:ext cx="294698" cy="29469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2F94E1BF-5AC1-4EFB-BD8B-230608752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48" y="4612301"/>
            <a:ext cx="294698" cy="294698"/>
          </a:xfrm>
          <a:prstGeom prst="rect">
            <a:avLst/>
          </a:prstGeom>
        </p:spPr>
      </p:pic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xmlns="" id="{920BDB6B-B560-43B6-81C4-E1D7673ABC48}"/>
              </a:ext>
            </a:extLst>
          </p:cNvPr>
          <p:cNvSpPr/>
          <p:nvPr/>
        </p:nvSpPr>
        <p:spPr>
          <a:xfrm>
            <a:off x="5498797" y="2933964"/>
            <a:ext cx="2066593" cy="362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47949" y="6108060"/>
            <a:ext cx="9783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e-SISBI = ferramenta gratuita de gestão dos dados dos serviços de inspeção ofertada pelo Mapa</a:t>
            </a:r>
          </a:p>
        </p:txBody>
      </p:sp>
    </p:spTree>
    <p:extLst>
      <p:ext uri="{BB962C8B-B14F-4D97-AF65-F5344CB8AC3E}">
        <p14:creationId xmlns:p14="http://schemas.microsoft.com/office/powerpoint/2010/main" val="9900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8"/>
          <p:cNvSpPr txBox="1">
            <a:spLocks noChangeArrowheads="1"/>
          </p:cNvSpPr>
          <p:nvPr/>
        </p:nvSpPr>
        <p:spPr bwMode="auto">
          <a:xfrm>
            <a:off x="1524000" y="244476"/>
            <a:ext cx="9620250" cy="523220"/>
          </a:xfrm>
          <a:prstGeom prst="rect">
            <a:avLst/>
          </a:prstGeom>
          <a:solidFill>
            <a:schemeClr val="accent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1" dirty="0">
                <a:solidFill>
                  <a:schemeClr val="bg1"/>
                </a:solidFill>
              </a:rPr>
              <a:t>Vantagens da melhoria dos Serviços de Inspeção</a:t>
            </a:r>
          </a:p>
        </p:txBody>
      </p:sp>
      <p:sp>
        <p:nvSpPr>
          <p:cNvPr id="15363" name="Espaço Reservado para Conteúdo 2"/>
          <p:cNvSpPr txBox="1">
            <a:spLocks/>
          </p:cNvSpPr>
          <p:nvPr/>
        </p:nvSpPr>
        <p:spPr bwMode="auto">
          <a:xfrm>
            <a:off x="1524000" y="1125538"/>
            <a:ext cx="9058275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Melhoria na prestação de serviço à população;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Garantia de alimentos seguros;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Respeito ao Código de Defesa do Consumidor;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Estímulo à formalização das agroindústrias;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Ampliação do mercado consumidor para as agroindústrias inspecionadas;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Incremento da geração de empregos e renda, com fixação de mão-de-obra no campo;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800" b="1" dirty="0">
                <a:latin typeface="Calibri" panose="020F0502020204030204" pitchFamily="34" charset="0"/>
              </a:rPr>
              <a:t>Atração de mais agroindústrias para a região.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t-BR" altLang="pt-B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9073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1390650" y="1562100"/>
            <a:ext cx="10382249" cy="4514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z="2800" b="1" dirty="0">
                <a:solidFill>
                  <a:srgbClr val="000000"/>
                </a:solidFill>
              </a:rPr>
              <a:t>Diluição de custos com pessoal;</a:t>
            </a:r>
          </a:p>
          <a:p>
            <a:pPr algn="just"/>
            <a:r>
              <a:rPr lang="pt-BR" altLang="pt-BR" sz="2800" b="1" dirty="0">
                <a:solidFill>
                  <a:schemeClr val="tx1"/>
                </a:solidFill>
              </a:rPr>
              <a:t>Maior acesso aos recursos públicos (Estados/União); </a:t>
            </a:r>
          </a:p>
          <a:p>
            <a:pPr algn="just"/>
            <a:r>
              <a:rPr lang="pt-BR" altLang="pt-BR" sz="2800" b="1" dirty="0">
                <a:solidFill>
                  <a:srgbClr val="000000"/>
                </a:solidFill>
              </a:rPr>
              <a:t>Apoio e cooperação técnica entre os Serviços de Inspeção Municipais; </a:t>
            </a:r>
          </a:p>
          <a:p>
            <a:pPr algn="just"/>
            <a:r>
              <a:rPr lang="pt-BR" altLang="pt-BR" sz="2800" b="1" dirty="0">
                <a:solidFill>
                  <a:srgbClr val="000000"/>
                </a:solidFill>
              </a:rPr>
              <a:t>Compras conjuntas e contratação de serviços;</a:t>
            </a:r>
          </a:p>
          <a:p>
            <a:pPr algn="just"/>
            <a:r>
              <a:rPr lang="pt-BR" altLang="pt-BR" sz="2800" b="1" dirty="0">
                <a:solidFill>
                  <a:srgbClr val="000000"/>
                </a:solidFill>
              </a:rPr>
              <a:t>Padronização de procedimentos de fiscalização;</a:t>
            </a:r>
          </a:p>
          <a:p>
            <a:pPr algn="just"/>
            <a:r>
              <a:rPr lang="pt-BR" altLang="pt-BR" sz="2800" b="1" dirty="0">
                <a:solidFill>
                  <a:srgbClr val="000000"/>
                </a:solidFill>
              </a:rPr>
              <a:t>Maior abrangência do programa de combate ao comércio informal de produtos de origem animal.</a:t>
            </a:r>
          </a:p>
        </p:txBody>
      </p:sp>
      <p:sp>
        <p:nvSpPr>
          <p:cNvPr id="18436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1390650" y="152400"/>
            <a:ext cx="10172699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pt-BR" altLang="pt-BR" sz="3200" b="1" dirty="0">
                <a:solidFill>
                  <a:schemeClr val="bg1"/>
                </a:solidFill>
                <a:latin typeface="Tahoma" panose="020B0604030504040204" pitchFamily="34" charset="0"/>
              </a:rPr>
              <a:t>Vantagens da adesão por meio de Consórcio</a:t>
            </a:r>
            <a:endParaRPr lang="pt-BR" alt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9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 noChangeArrowheads="1"/>
          </p:cNvSpPr>
          <p:nvPr>
            <p:ph type="title"/>
          </p:nvPr>
        </p:nvSpPr>
        <p:spPr>
          <a:xfrm>
            <a:off x="1643065" y="263526"/>
            <a:ext cx="9518147" cy="1143000"/>
          </a:xfrm>
        </p:spPr>
        <p:txBody>
          <a:bodyPr/>
          <a:lstStyle/>
          <a:p>
            <a:pPr>
              <a:defRPr/>
            </a:pPr>
            <a:r>
              <a:rPr lang="pt-BR" altLang="pt-BR" b="1" dirty="0">
                <a:solidFill>
                  <a:srgbClr val="92D050"/>
                </a:solidFill>
              </a:rPr>
              <a:t>Estabelecimento de pequeno porte</a:t>
            </a:r>
          </a:p>
        </p:txBody>
      </p:sp>
      <p:sp>
        <p:nvSpPr>
          <p:cNvPr id="1229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1643064" y="1406526"/>
            <a:ext cx="8872535" cy="4727574"/>
          </a:xfrm>
        </p:spPr>
        <p:txBody>
          <a:bodyPr/>
          <a:lstStyle/>
          <a:p>
            <a:pPr marL="0" indent="0" algn="just">
              <a:buNone/>
            </a:pPr>
            <a:r>
              <a:rPr lang="pt-BR" altLang="pt-BR" dirty="0">
                <a:solidFill>
                  <a:schemeClr val="tx1"/>
                </a:solidFill>
              </a:rPr>
              <a:t>Instrução Normativa Nº 5, de 14 de fevereiro de 2017 </a:t>
            </a:r>
          </a:p>
          <a:p>
            <a:pPr marL="0" indent="0" algn="just">
              <a:buNone/>
            </a:pPr>
            <a:endParaRPr lang="pt-BR" altLang="pt-BR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t-BR" altLang="pt-BR" dirty="0">
                <a:solidFill>
                  <a:schemeClr val="tx1"/>
                </a:solidFill>
              </a:rPr>
              <a:t>Requisitos para avaliação de equivalência ao Sistema Unificado de Atenção à Sanidade Agropecuária relativos à estrutura física, dependências e equipamentos de estabelecimento agroindustrial de pequeno porte de produtos de origem animal.</a:t>
            </a:r>
          </a:p>
        </p:txBody>
      </p:sp>
      <p:sp>
        <p:nvSpPr>
          <p:cNvPr id="12292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01752-04C5-4279-A5B3-75DD0EAC014A}" type="slidenum">
              <a:rPr lang="pt-BR" altLang="pt-BR">
                <a:solidFill>
                  <a:schemeClr val="bg1"/>
                </a:solidFill>
              </a:rPr>
              <a:pPr/>
              <a:t>39</a:t>
            </a:fld>
            <a:endParaRPr lang="pt-BR" alt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7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5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8C6EDD0-C2EA-4BDF-827C-6BF3F76E8DE2}" type="slidenum">
              <a:rPr lang="pt-BR" altLang="pt-BR" sz="1200">
                <a:solidFill>
                  <a:srgbClr val="898989"/>
                </a:solidFill>
              </a:rPr>
              <a:pPr algn="r" eaLnBrk="1" hangingPunct="1"/>
              <a:t>4</a:t>
            </a:fld>
            <a:endParaRPr lang="pt-BR" altLang="pt-BR" sz="1200">
              <a:solidFill>
                <a:srgbClr val="898989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13075" y="447676"/>
            <a:ext cx="7367588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3200" b="1">
                <a:solidFill>
                  <a:schemeClr val="tx2"/>
                </a:solidFill>
              </a:rPr>
              <a:t>Inspeção de Produtos de Origem Animal</a:t>
            </a:r>
          </a:p>
        </p:txBody>
      </p:sp>
      <p:grpSp>
        <p:nvGrpSpPr>
          <p:cNvPr id="8196" name="Group 26"/>
          <p:cNvGrpSpPr>
            <a:grpSpLocks/>
          </p:cNvGrpSpPr>
          <p:nvPr/>
        </p:nvGrpSpPr>
        <p:grpSpPr bwMode="auto">
          <a:xfrm>
            <a:off x="2495550" y="1517650"/>
            <a:ext cx="7704138" cy="2417742"/>
            <a:chOff x="449" y="1330"/>
            <a:chExt cx="4853" cy="1543"/>
          </a:xfrm>
        </p:grpSpPr>
        <p:sp>
          <p:nvSpPr>
            <p:cNvPr id="8198" name="Line 27"/>
            <p:cNvSpPr>
              <a:spLocks noChangeShapeType="1"/>
            </p:cNvSpPr>
            <p:nvPr/>
          </p:nvSpPr>
          <p:spPr bwMode="auto">
            <a:xfrm>
              <a:off x="1855" y="1602"/>
              <a:ext cx="20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8199" name="Group 28"/>
            <p:cNvGrpSpPr>
              <a:grpSpLocks/>
            </p:cNvGrpSpPr>
            <p:nvPr/>
          </p:nvGrpSpPr>
          <p:grpSpPr bwMode="auto">
            <a:xfrm>
              <a:off x="2172" y="1344"/>
              <a:ext cx="1379" cy="1528"/>
              <a:chOff x="612" y="1360"/>
              <a:chExt cx="1379" cy="1528"/>
            </a:xfrm>
          </p:grpSpPr>
          <p:grpSp>
            <p:nvGrpSpPr>
              <p:cNvPr id="8214" name="Group 10"/>
              <p:cNvGrpSpPr>
                <a:grpSpLocks/>
              </p:cNvGrpSpPr>
              <p:nvPr/>
            </p:nvGrpSpPr>
            <p:grpSpPr bwMode="auto">
              <a:xfrm>
                <a:off x="612" y="1360"/>
                <a:ext cx="1379" cy="530"/>
                <a:chOff x="657" y="2931"/>
                <a:chExt cx="1633" cy="454"/>
              </a:xfrm>
            </p:grpSpPr>
            <p:sp>
              <p:nvSpPr>
                <p:cNvPr id="8218" name="Oval 11"/>
                <p:cNvSpPr>
                  <a:spLocks noChangeArrowheads="1"/>
                </p:cNvSpPr>
                <p:nvPr/>
              </p:nvSpPr>
              <p:spPr bwMode="auto">
                <a:xfrm>
                  <a:off x="657" y="2931"/>
                  <a:ext cx="1633" cy="4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8000"/>
                    </a:gs>
                    <a:gs pos="100000">
                      <a:srgbClr val="66FF66"/>
                    </a:gs>
                  </a:gsLst>
                  <a:lin ang="5400000" scaled="1"/>
                </a:gradFill>
                <a:ln w="952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pt-BR" altLang="pt-BR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821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884" y="3022"/>
                  <a:ext cx="1089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400" b="1">
                      <a:latin typeface="Tahoma" panose="020B0604030504040204" pitchFamily="34" charset="0"/>
                    </a:rPr>
                    <a:t>Federal</a:t>
                  </a:r>
                  <a:endParaRPr lang="en-US" altLang="pt-BR" sz="2400" b="1"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8215" name="Group 20"/>
              <p:cNvGrpSpPr>
                <a:grpSpLocks/>
              </p:cNvGrpSpPr>
              <p:nvPr/>
            </p:nvGrpSpPr>
            <p:grpSpPr bwMode="auto">
              <a:xfrm>
                <a:off x="657" y="1888"/>
                <a:ext cx="1248" cy="1000"/>
                <a:chOff x="612" y="3385"/>
                <a:chExt cx="1361" cy="730"/>
              </a:xfrm>
            </p:grpSpPr>
            <p:sp>
              <p:nvSpPr>
                <p:cNvPr id="821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12" y="3568"/>
                  <a:ext cx="1361" cy="547"/>
                </a:xfrm>
                <a:prstGeom prst="rect">
                  <a:avLst/>
                </a:prstGeom>
                <a:noFill/>
                <a:ln w="28575">
                  <a:solidFill>
                    <a:srgbClr val="008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rgbClr val="008000"/>
                      </a:solidFill>
                      <a:latin typeface="Tahoma" panose="020B0604030504040204" pitchFamily="34" charset="0"/>
                    </a:rPr>
                    <a:t>SIF </a:t>
                  </a:r>
                </a:p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 b="1">
                      <a:latin typeface="Tahoma" panose="020B0604030504040204" pitchFamily="34" charset="0"/>
                    </a:rPr>
                    <a:t>Nacional internacional</a:t>
                  </a:r>
                  <a:endParaRPr lang="en-US" altLang="pt-BR" sz="2000" b="1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8217" name="Line 22"/>
                <p:cNvSpPr>
                  <a:spLocks noChangeShapeType="1"/>
                </p:cNvSpPr>
                <p:nvPr/>
              </p:nvSpPr>
              <p:spPr bwMode="auto">
                <a:xfrm>
                  <a:off x="1292" y="3385"/>
                  <a:ext cx="0" cy="181"/>
                </a:xfrm>
                <a:prstGeom prst="line">
                  <a:avLst/>
                </a:prstGeom>
                <a:noFill/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8200" name="Group 35"/>
            <p:cNvGrpSpPr>
              <a:grpSpLocks/>
            </p:cNvGrpSpPr>
            <p:nvPr/>
          </p:nvGrpSpPr>
          <p:grpSpPr bwMode="auto">
            <a:xfrm>
              <a:off x="449" y="1330"/>
              <a:ext cx="1378" cy="1542"/>
              <a:chOff x="2018" y="1344"/>
              <a:chExt cx="1378" cy="1542"/>
            </a:xfrm>
          </p:grpSpPr>
          <p:grpSp>
            <p:nvGrpSpPr>
              <p:cNvPr id="8208" name="Group 13"/>
              <p:cNvGrpSpPr>
                <a:grpSpLocks/>
              </p:cNvGrpSpPr>
              <p:nvPr/>
            </p:nvGrpSpPr>
            <p:grpSpPr bwMode="auto">
              <a:xfrm>
                <a:off x="2018" y="1344"/>
                <a:ext cx="1378" cy="530"/>
                <a:chOff x="657" y="2931"/>
                <a:chExt cx="1633" cy="454"/>
              </a:xfrm>
            </p:grpSpPr>
            <p:sp>
              <p:nvSpPr>
                <p:cNvPr id="8212" name="Oval 14"/>
                <p:cNvSpPr>
                  <a:spLocks noChangeArrowheads="1"/>
                </p:cNvSpPr>
                <p:nvPr/>
              </p:nvSpPr>
              <p:spPr bwMode="auto">
                <a:xfrm>
                  <a:off x="657" y="2931"/>
                  <a:ext cx="1633" cy="4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n w="9525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pt-BR" altLang="pt-BR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821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885" y="3022"/>
                  <a:ext cx="1217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400" b="1">
                      <a:latin typeface="Tahoma" panose="020B0604030504040204" pitchFamily="34" charset="0"/>
                    </a:rPr>
                    <a:t>Estadual</a:t>
                  </a:r>
                  <a:endParaRPr lang="en-US" altLang="pt-BR" sz="2400" b="1"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8209" name="Group 23"/>
              <p:cNvGrpSpPr>
                <a:grpSpLocks/>
              </p:cNvGrpSpPr>
              <p:nvPr/>
            </p:nvGrpSpPr>
            <p:grpSpPr bwMode="auto">
              <a:xfrm>
                <a:off x="2109" y="1892"/>
                <a:ext cx="1279" cy="994"/>
                <a:chOff x="612" y="3385"/>
                <a:chExt cx="1444" cy="725"/>
              </a:xfrm>
            </p:grpSpPr>
            <p:sp>
              <p:nvSpPr>
                <p:cNvPr id="821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" y="3565"/>
                  <a:ext cx="1444" cy="545"/>
                </a:xfrm>
                <a:prstGeom prst="rect">
                  <a:avLst/>
                </a:prstGeom>
                <a:noFill/>
                <a:ln w="28575">
                  <a:solidFill>
                    <a:srgbClr val="FF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rgbClr val="CC6600"/>
                      </a:solidFill>
                      <a:latin typeface="Tahoma" panose="020B0604030504040204" pitchFamily="34" charset="0"/>
                    </a:rPr>
                    <a:t>SIE</a:t>
                  </a:r>
                </a:p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 b="1">
                      <a:latin typeface="Tahoma" panose="020B0604030504040204" pitchFamily="34" charset="0"/>
                    </a:rPr>
                    <a:t>Comércio intraestadual</a:t>
                  </a:r>
                </a:p>
              </p:txBody>
            </p:sp>
            <p:sp>
              <p:nvSpPr>
                <p:cNvPr id="8211" name="Line 25"/>
                <p:cNvSpPr>
                  <a:spLocks noChangeShapeType="1"/>
                </p:cNvSpPr>
                <p:nvPr/>
              </p:nvSpPr>
              <p:spPr bwMode="auto">
                <a:xfrm>
                  <a:off x="1292" y="3385"/>
                  <a:ext cx="0" cy="181"/>
                </a:xfrm>
                <a:prstGeom prst="line">
                  <a:avLst/>
                </a:prstGeom>
                <a:noFill/>
                <a:ln w="28575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8201" name="Group 42"/>
            <p:cNvGrpSpPr>
              <a:grpSpLocks/>
            </p:cNvGrpSpPr>
            <p:nvPr/>
          </p:nvGrpSpPr>
          <p:grpSpPr bwMode="auto">
            <a:xfrm>
              <a:off x="3923" y="1344"/>
              <a:ext cx="1379" cy="1529"/>
              <a:chOff x="3543" y="1344"/>
              <a:chExt cx="1379" cy="1529"/>
            </a:xfrm>
          </p:grpSpPr>
          <p:grpSp>
            <p:nvGrpSpPr>
              <p:cNvPr id="8202" name="Group 16"/>
              <p:cNvGrpSpPr>
                <a:grpSpLocks/>
              </p:cNvGrpSpPr>
              <p:nvPr/>
            </p:nvGrpSpPr>
            <p:grpSpPr bwMode="auto">
              <a:xfrm>
                <a:off x="3543" y="1344"/>
                <a:ext cx="1379" cy="530"/>
                <a:chOff x="657" y="2931"/>
                <a:chExt cx="1633" cy="454"/>
              </a:xfrm>
            </p:grpSpPr>
            <p:sp>
              <p:nvSpPr>
                <p:cNvPr id="8206" name="Oval 17"/>
                <p:cNvSpPr>
                  <a:spLocks noChangeArrowheads="1"/>
                </p:cNvSpPr>
                <p:nvPr/>
              </p:nvSpPr>
              <p:spPr bwMode="auto">
                <a:xfrm>
                  <a:off x="657" y="2931"/>
                  <a:ext cx="1633" cy="454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pt-BR" altLang="pt-BR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820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84" y="3022"/>
                  <a:ext cx="124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400" b="1" dirty="0">
                      <a:latin typeface="Tahoma" panose="020B0604030504040204" pitchFamily="34" charset="0"/>
                    </a:rPr>
                    <a:t>Municipal</a:t>
                  </a:r>
                  <a:endParaRPr lang="en-US" altLang="pt-BR" sz="2400" b="1" dirty="0"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8203" name="Group 26"/>
              <p:cNvGrpSpPr>
                <a:grpSpLocks/>
              </p:cNvGrpSpPr>
              <p:nvPr/>
            </p:nvGrpSpPr>
            <p:grpSpPr bwMode="auto">
              <a:xfrm>
                <a:off x="3560" y="1840"/>
                <a:ext cx="1362" cy="1033"/>
                <a:chOff x="612" y="3385"/>
                <a:chExt cx="1593" cy="766"/>
              </a:xfrm>
            </p:grpSpPr>
            <p:sp>
              <p:nvSpPr>
                <p:cNvPr id="820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12" y="3568"/>
                  <a:ext cx="1593" cy="583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 b="1" dirty="0">
                      <a:solidFill>
                        <a:schemeClr val="accent1"/>
                      </a:solidFill>
                      <a:latin typeface="Tahoma" panose="020B0604030504040204" pitchFamily="34" charset="0"/>
                    </a:rPr>
                    <a:t>SIM</a:t>
                  </a:r>
                  <a:r>
                    <a:rPr lang="pt-BR" altLang="pt-BR" sz="2400" b="1" dirty="0">
                      <a:solidFill>
                        <a:srgbClr val="FF0000"/>
                      </a:solidFill>
                      <a:latin typeface="Tahoma" panose="020B0604030504040204" pitchFamily="34" charset="0"/>
                    </a:rPr>
                    <a:t> </a:t>
                  </a:r>
                </a:p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pt-BR" altLang="pt-BR" sz="2000" b="1" dirty="0">
                      <a:latin typeface="Tahoma" panose="020B0604030504040204" pitchFamily="34" charset="0"/>
                    </a:rPr>
                    <a:t>Comércio </a:t>
                  </a:r>
                  <a:r>
                    <a:rPr lang="pt-BR" altLang="pt-BR" sz="2000" b="1" dirty="0" err="1">
                      <a:latin typeface="Tahoma" panose="020B0604030504040204" pitchFamily="34" charset="0"/>
                    </a:rPr>
                    <a:t>intramunicipal</a:t>
                  </a:r>
                  <a:endParaRPr lang="pt-BR" altLang="pt-BR" sz="2000" b="1" dirty="0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8205" name="Line 28"/>
                <p:cNvSpPr>
                  <a:spLocks noChangeShapeType="1"/>
                </p:cNvSpPr>
                <p:nvPr/>
              </p:nvSpPr>
              <p:spPr bwMode="auto">
                <a:xfrm>
                  <a:off x="1292" y="3385"/>
                  <a:ext cx="0" cy="181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79" y="4527798"/>
            <a:ext cx="4333875" cy="138430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85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3315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2362200" y="2362201"/>
            <a:ext cx="7848600" cy="3724275"/>
          </a:xfrm>
        </p:spPr>
        <p:txBody>
          <a:bodyPr/>
          <a:lstStyle/>
          <a:p>
            <a:endParaRPr lang="pt-BR" altLang="pt-BR"/>
          </a:p>
        </p:txBody>
      </p:sp>
      <p:sp>
        <p:nvSpPr>
          <p:cNvPr id="13316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FAF2B4-69D1-48B0-8163-444E148F0BFE}" type="slidenum">
              <a:rPr lang="pt-BR" altLang="pt-BR">
                <a:solidFill>
                  <a:schemeClr val="bg1"/>
                </a:solidFill>
              </a:rPr>
              <a:pPr/>
              <a:t>40</a:t>
            </a:fld>
            <a:endParaRPr lang="pt-BR" altLang="pt-BR">
              <a:solidFill>
                <a:schemeClr val="bg1"/>
              </a:solidFill>
            </a:endParaRPr>
          </a:p>
        </p:txBody>
      </p:sp>
      <p:pic>
        <p:nvPicPr>
          <p:cNvPr id="13317" name="Imagem 5" descr="http://www.cisama.sc.gov.br/java/carregaMM?id_principal=319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6" y="5960270"/>
            <a:ext cx="5984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1" y="641351"/>
            <a:ext cx="76612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3" y="692152"/>
            <a:ext cx="3203036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88" y="0"/>
            <a:ext cx="2727884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BDE299-F0C3-4721-B7D1-334C18176984}" type="slidenum">
              <a:rPr lang="pt-BR" altLang="pt-BR">
                <a:solidFill>
                  <a:schemeClr val="bg1"/>
                </a:solidFill>
              </a:rPr>
              <a:pPr/>
              <a:t>41</a:t>
            </a:fld>
            <a:endParaRPr lang="pt-BR" altLang="pt-BR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577850"/>
            <a:ext cx="7578725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m 5" descr="http://www.cisama.sc.gov.br/java/carregaMM?id_principal=3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4" y="5618162"/>
            <a:ext cx="5984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4" y="380999"/>
            <a:ext cx="5740492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7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9150294-B065-4EEB-A2AB-858938BA7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162"/>
            <a:ext cx="12192000" cy="506183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41801" y="381752"/>
            <a:ext cx="1065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Seminário de Sensibilização e Treinamento de 250 Inspetores dos SIM e SIE – Setembro/2019 – Campo Grande, MS</a:t>
            </a:r>
          </a:p>
        </p:txBody>
      </p:sp>
    </p:spTree>
    <p:extLst>
      <p:ext uri="{BB962C8B-B14F-4D97-AF65-F5344CB8AC3E}">
        <p14:creationId xmlns:p14="http://schemas.microsoft.com/office/powerpoint/2010/main" val="2118891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 noChangeArrowheads="1"/>
          </p:cNvSpPr>
          <p:nvPr>
            <p:ph type="title"/>
          </p:nvPr>
        </p:nvSpPr>
        <p:spPr>
          <a:xfrm>
            <a:off x="590551" y="-76200"/>
            <a:ext cx="10570662" cy="942975"/>
          </a:xfrm>
        </p:spPr>
        <p:txBody>
          <a:bodyPr/>
          <a:lstStyle/>
          <a:p>
            <a:pPr>
              <a:defRPr/>
            </a:pPr>
            <a:r>
              <a:rPr lang="pt-BR" altLang="pt-BR" dirty="0"/>
              <a:t>Avaliação Técnica Prévia</a:t>
            </a:r>
            <a:endParaRPr lang="pt-BR" altLang="pt-BR" b="1" dirty="0">
              <a:solidFill>
                <a:srgbClr val="92D050"/>
              </a:solidFill>
            </a:endParaRPr>
          </a:p>
        </p:txBody>
      </p:sp>
      <p:sp>
        <p:nvSpPr>
          <p:cNvPr id="1229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1659732" y="1028700"/>
            <a:ext cx="8872535" cy="51054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Avaliação a partir de solicitação formal dos interessados;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Antecedendo o processo de reconhecimento da equivalência;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Caráter orientativo para a construção dos programas de trabalho;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Organização da documentação necessária e adequação de procedimentos.</a:t>
            </a:r>
          </a:p>
        </p:txBody>
      </p:sp>
      <p:sp>
        <p:nvSpPr>
          <p:cNvPr id="12292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01752-04C5-4279-A5B3-75DD0EAC014A}" type="slidenum">
              <a:rPr lang="pt-BR" altLang="pt-BR">
                <a:solidFill>
                  <a:schemeClr val="bg1"/>
                </a:solidFill>
              </a:rPr>
              <a:pPr/>
              <a:t>43</a:t>
            </a:fld>
            <a:endParaRPr lang="pt-BR" alt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87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 noChangeArrowheads="1"/>
          </p:cNvSpPr>
          <p:nvPr>
            <p:ph type="title"/>
          </p:nvPr>
        </p:nvSpPr>
        <p:spPr>
          <a:xfrm>
            <a:off x="590551" y="228600"/>
            <a:ext cx="10570662" cy="1019175"/>
          </a:xfrm>
        </p:spPr>
        <p:txBody>
          <a:bodyPr/>
          <a:lstStyle/>
          <a:p>
            <a:pPr>
              <a:defRPr/>
            </a:pPr>
            <a:r>
              <a:rPr lang="pt-BR" altLang="pt-BR" dirty="0"/>
              <a:t>Auditoria de Reconhecimento de Equivalência</a:t>
            </a:r>
            <a:endParaRPr lang="pt-BR" altLang="pt-BR" b="1" dirty="0">
              <a:solidFill>
                <a:srgbClr val="92D050"/>
              </a:solidFill>
            </a:endParaRPr>
          </a:p>
        </p:txBody>
      </p:sp>
      <p:sp>
        <p:nvSpPr>
          <p:cNvPr id="1229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1643064" y="1714500"/>
            <a:ext cx="8872535" cy="44196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Auditoria técnico-administrativa;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Realizada pelo órgão competente;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2800" dirty="0"/>
              <a:t>Nos serviços de inspeção dos Municípios ou dos consórcios públicos de Municípios que solicitaram o reconhecimento de sua equivalência.</a:t>
            </a:r>
            <a:endParaRPr lang="pt-BR" altLang="pt-BR" sz="2400" dirty="0"/>
          </a:p>
        </p:txBody>
      </p:sp>
      <p:sp>
        <p:nvSpPr>
          <p:cNvPr id="12292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01752-04C5-4279-A5B3-75DD0EAC014A}" type="slidenum">
              <a:rPr lang="pt-BR" altLang="pt-BR">
                <a:solidFill>
                  <a:schemeClr val="bg1"/>
                </a:solidFill>
              </a:rPr>
              <a:pPr/>
              <a:t>44</a:t>
            </a:fld>
            <a:endParaRPr lang="pt-BR" alt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78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 noChangeArrowheads="1"/>
          </p:cNvSpPr>
          <p:nvPr>
            <p:ph type="title"/>
          </p:nvPr>
        </p:nvSpPr>
        <p:spPr>
          <a:xfrm>
            <a:off x="590551" y="-76200"/>
            <a:ext cx="10570662" cy="1238250"/>
          </a:xfrm>
        </p:spPr>
        <p:txBody>
          <a:bodyPr/>
          <a:lstStyle/>
          <a:p>
            <a:pPr>
              <a:defRPr/>
            </a:pPr>
            <a:r>
              <a:rPr lang="pt-BR" altLang="pt-BR" dirty="0"/>
              <a:t>Auditoria de Manutenção da Adesão</a:t>
            </a:r>
            <a:endParaRPr lang="pt-BR" altLang="pt-BR" b="1" dirty="0">
              <a:solidFill>
                <a:srgbClr val="92D050"/>
              </a:solidFill>
            </a:endParaRPr>
          </a:p>
        </p:txBody>
      </p:sp>
      <p:sp>
        <p:nvSpPr>
          <p:cNvPr id="1229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1643064" y="1406526"/>
            <a:ext cx="8872535" cy="47275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altLang="pt-BR" sz="2800" dirty="0"/>
              <a:t>Auditoria técnico-administrativa;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800" dirty="0"/>
              <a:t>Realizada pelo Ministério da Agricultura, Pecuária e Abastecimento (MAPA);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800" dirty="0"/>
              <a:t>Junto aos serviços de inspeção dos Estados, do Distrito Federal, dos Municípios e dos consórcios públicos de Municípios aderidos ao SISBI-POA.</a:t>
            </a:r>
            <a:endParaRPr lang="pt-BR" altLang="pt-BR" sz="2400" dirty="0"/>
          </a:p>
        </p:txBody>
      </p:sp>
      <p:sp>
        <p:nvSpPr>
          <p:cNvPr id="12292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01752-04C5-4279-A5B3-75DD0EAC014A}" type="slidenum">
              <a:rPr lang="pt-BR" altLang="pt-BR">
                <a:solidFill>
                  <a:schemeClr val="bg1"/>
                </a:solidFill>
              </a:rPr>
              <a:pPr/>
              <a:t>45</a:t>
            </a:fld>
            <a:endParaRPr lang="pt-BR" alt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xmlns="" id="{3649015C-A7E0-4DEE-9763-84342364E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738" y="274638"/>
            <a:ext cx="7138987" cy="681037"/>
          </a:xfrm>
        </p:spPr>
        <p:txBody>
          <a:bodyPr/>
          <a:lstStyle/>
          <a:p>
            <a:pPr eaLnBrk="1" hangingPunct="1"/>
            <a:r>
              <a:rPr lang="pt-BR" altLang="pt-BR"/>
              <a:t>Desabilitação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xmlns="" id="{1D758E18-1BD6-43F9-83E5-24FDCDEB2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188" y="1600200"/>
            <a:ext cx="10972800" cy="378822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altLang="pt-BR" sz="2800" dirty="0"/>
              <a:t>Descumprimento das normas e das atividades e metas previstas e aprovadas no programa de trabalho, que comprometam os objetivos do SUASA;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800" dirty="0"/>
              <a:t>Falta de atualização dos sistemas de informação; e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800" dirty="0"/>
              <a:t>Falta de atendimento tempestivo a solicitações formais de informações.</a:t>
            </a:r>
            <a:endParaRPr lang="pt-BR" altLang="pt-BR" sz="1000" dirty="0"/>
          </a:p>
        </p:txBody>
      </p:sp>
    </p:spTree>
    <p:extLst>
      <p:ext uri="{BB962C8B-B14F-4D97-AF65-F5344CB8AC3E}">
        <p14:creationId xmlns:p14="http://schemas.microsoft.com/office/powerpoint/2010/main" val="1026946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16677" y="699640"/>
            <a:ext cx="9324304" cy="5044337"/>
          </a:xfrm>
        </p:spPr>
        <p:txBody>
          <a:bodyPr/>
          <a:lstStyle/>
          <a:p>
            <a:r>
              <a:rPr lang="pt-BR" b="1" dirty="0"/>
              <a:t>Perguntas e Comentários</a:t>
            </a:r>
          </a:p>
        </p:txBody>
      </p:sp>
    </p:spTree>
    <p:extLst>
      <p:ext uri="{BB962C8B-B14F-4D97-AF65-F5344CB8AC3E}">
        <p14:creationId xmlns:p14="http://schemas.microsoft.com/office/powerpoint/2010/main" val="3852361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B24975-DBF8-8D4C-916A-274CCA5F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514600"/>
            <a:ext cx="6267450" cy="17526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SISBI-POA</a:t>
            </a:r>
            <a:r>
              <a:rPr lang="pt-BR" dirty="0"/>
              <a:t>: Resultados</a:t>
            </a:r>
            <a:br>
              <a:rPr lang="pt-BR" dirty="0"/>
            </a:b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ABC79C1-734C-4072-A6D6-A8DD0BDBE169}"/>
              </a:ext>
            </a:extLst>
          </p:cNvPr>
          <p:cNvSpPr txBox="1"/>
          <p:nvPr/>
        </p:nvSpPr>
        <p:spPr>
          <a:xfrm>
            <a:off x="740780" y="4595149"/>
            <a:ext cx="759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Coordenação do SUASA/DSN/SDA/MAPA</a:t>
            </a:r>
          </a:p>
        </p:txBody>
      </p:sp>
    </p:spTree>
    <p:extLst>
      <p:ext uri="{BB962C8B-B14F-4D97-AF65-F5344CB8AC3E}">
        <p14:creationId xmlns:p14="http://schemas.microsoft.com/office/powerpoint/2010/main" val="1812225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48AD34EF-BDB8-4F29-AE61-F141D217A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926584"/>
              </p:ext>
            </p:extLst>
          </p:nvPr>
        </p:nvGraphicFramePr>
        <p:xfrm>
          <a:off x="1607053" y="3219450"/>
          <a:ext cx="9048537" cy="359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3">
            <a:extLst>
              <a:ext uri="{FF2B5EF4-FFF2-40B4-BE49-F238E27FC236}">
                <a16:creationId xmlns:a16="http://schemas.microsoft.com/office/drawing/2014/main" xmlns="" id="{99C8F741-E5AA-41D1-8A4E-603054DE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053" y="-106362"/>
            <a:ext cx="9518147" cy="1143000"/>
          </a:xfrm>
        </p:spPr>
        <p:txBody>
          <a:bodyPr/>
          <a:lstStyle/>
          <a:p>
            <a:pPr eaLnBrk="1" hangingPunct="1"/>
            <a:r>
              <a:rPr lang="pt-BR" altLang="pt-BR" dirty="0">
                <a:latin typeface="Tahoma" panose="020B0604030504040204" pitchFamily="34" charset="0"/>
                <a:cs typeface="Tahoma" panose="020B0604030504040204" pitchFamily="34" charset="0"/>
              </a:rPr>
              <a:t>Entes Equivalentes ao SISBI-POA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0E9F98E6-20E0-4D10-901F-68527994EA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134141"/>
              </p:ext>
            </p:extLst>
          </p:nvPr>
        </p:nvGraphicFramePr>
        <p:xfrm>
          <a:off x="2311691" y="389140"/>
          <a:ext cx="786101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5719BBF-F0C1-4156-A3E6-2C4485337625}"/>
              </a:ext>
            </a:extLst>
          </p:cNvPr>
          <p:cNvSpPr/>
          <p:nvPr/>
        </p:nvSpPr>
        <p:spPr>
          <a:xfrm>
            <a:off x="2425991" y="226335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Serviços de Inspeção e Consórcios reconhecidos como equivalentes ao SISBI-POA pelo MAPA por ano.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1383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16677" y="274638"/>
            <a:ext cx="9324304" cy="1143000"/>
          </a:xfrm>
        </p:spPr>
        <p:txBody>
          <a:bodyPr/>
          <a:lstStyle/>
          <a:p>
            <a:r>
              <a:rPr lang="pt-BR" b="1" dirty="0"/>
              <a:t>Projeto CONSIM 2020/21</a:t>
            </a:r>
          </a:p>
        </p:txBody>
      </p:sp>
      <p:sp>
        <p:nvSpPr>
          <p:cNvPr id="4" name="Triângulo isósceles 3"/>
          <p:cNvSpPr/>
          <p:nvPr/>
        </p:nvSpPr>
        <p:spPr>
          <a:xfrm>
            <a:off x="3644153" y="2691683"/>
            <a:ext cx="4545106" cy="25113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249230" y="1630823"/>
            <a:ext cx="33349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Sensibilização dos </a:t>
            </a:r>
          </a:p>
          <a:p>
            <a:r>
              <a:rPr lang="pt-BR" sz="3200" b="1" dirty="0"/>
              <a:t>Gestores Públicos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7516" y="4893754"/>
            <a:ext cx="34066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Orientação para SI </a:t>
            </a:r>
          </a:p>
          <a:p>
            <a:pPr algn="ctr"/>
            <a:r>
              <a:rPr lang="pt-BR" sz="3200" b="1" dirty="0"/>
              <a:t>dos Consórcios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69165" y="4893754"/>
            <a:ext cx="2910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Assessoria para </a:t>
            </a:r>
          </a:p>
          <a:p>
            <a:r>
              <a:rPr lang="pt-BR" sz="3200" b="1" dirty="0"/>
              <a:t>Agroindústrias</a:t>
            </a:r>
          </a:p>
        </p:txBody>
      </p:sp>
    </p:spTree>
    <p:extLst>
      <p:ext uri="{BB962C8B-B14F-4D97-AF65-F5344CB8AC3E}">
        <p14:creationId xmlns:p14="http://schemas.microsoft.com/office/powerpoint/2010/main" val="2386567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3">
            <a:extLst>
              <a:ext uri="{FF2B5EF4-FFF2-40B4-BE49-F238E27FC236}">
                <a16:creationId xmlns:a16="http://schemas.microsoft.com/office/drawing/2014/main" xmlns="" id="{9E0AAD36-90B4-4AC8-B297-538B97D08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75" y="-33657"/>
            <a:ext cx="9518650" cy="1143000"/>
          </a:xfrm>
        </p:spPr>
        <p:txBody>
          <a:bodyPr/>
          <a:lstStyle/>
          <a:p>
            <a:pPr eaLnBrk="1" hangingPunct="1"/>
            <a:r>
              <a:rPr lang="pt-BR" altLang="pt-BR" dirty="0"/>
              <a:t>Consórcios de Municípios no SISBI-POA</a:t>
            </a:r>
          </a:p>
        </p:txBody>
      </p:sp>
      <p:sp>
        <p:nvSpPr>
          <p:cNvPr id="24579" name="Retângulo 10">
            <a:extLst>
              <a:ext uri="{FF2B5EF4-FFF2-40B4-BE49-F238E27FC236}">
                <a16:creationId xmlns:a16="http://schemas.microsoft.com/office/drawing/2014/main" xmlns="" id="{0C0E3401-E914-4E27-8455-E5E5A36D465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26920" y="3290500"/>
            <a:ext cx="24195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449263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200" i="1" dirty="0">
                <a:solidFill>
                  <a:srgbClr val="44546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Atualizado até 30/09/2020</a:t>
            </a:r>
          </a:p>
        </p:txBody>
      </p:sp>
      <p:sp>
        <p:nvSpPr>
          <p:cNvPr id="24580" name="Retângulo 4">
            <a:extLst>
              <a:ext uri="{FF2B5EF4-FFF2-40B4-BE49-F238E27FC236}">
                <a16:creationId xmlns:a16="http://schemas.microsoft.com/office/drawing/2014/main" xmlns="" id="{42A911E4-05C8-4BFB-938D-84481C462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796" y="955915"/>
            <a:ext cx="102429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t-BR" alt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Número de municípios, por UF, integrantes dos Consórcios com equivalência reconhecida pelo MAPA.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E62E56C4-157C-40B2-BC72-C46C2A82C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136495"/>
              </p:ext>
            </p:extLst>
          </p:nvPr>
        </p:nvGraphicFramePr>
        <p:xfrm>
          <a:off x="3271054" y="1309858"/>
          <a:ext cx="5649891" cy="158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xmlns="" id="{E7D0048B-51A7-4FCC-9D12-8DA9A5EAA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964429"/>
              </p:ext>
            </p:extLst>
          </p:nvPr>
        </p:nvGraphicFramePr>
        <p:xfrm>
          <a:off x="2926079" y="2707167"/>
          <a:ext cx="633984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920">
                  <a:extLst>
                    <a:ext uri="{9D8B030D-6E8A-4147-A177-3AD203B41FA5}">
                      <a16:colId xmlns:a16="http://schemas.microsoft.com/office/drawing/2014/main" xmlns="" val="3033756788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xmlns="" val="3194537754"/>
                    </a:ext>
                  </a:extLst>
                </a:gridCol>
              </a:tblGrid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Consórcio  / UF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Número e % de Municípios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8618703"/>
                  </a:ext>
                </a:extLst>
              </a:tr>
              <a:tr h="325593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CIDEMA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20 (24%)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662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SC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414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CISAMA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15 (18%)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5103350"/>
                  </a:ext>
                </a:extLst>
              </a:tr>
              <a:tr h="151281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SC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15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6790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CODEVALE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11 (14%)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2935954"/>
                  </a:ext>
                </a:extLst>
              </a:tr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6665753"/>
                  </a:ext>
                </a:extLst>
              </a:tr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CONSAD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36 (44%)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7598491"/>
                  </a:ext>
                </a:extLst>
              </a:tr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PR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0888621"/>
                  </a:ext>
                </a:extLst>
              </a:tr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1651838"/>
                  </a:ext>
                </a:extLst>
              </a:tr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SC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4678167"/>
                  </a:ext>
                </a:extLst>
              </a:tr>
              <a:tr h="29812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TOTAL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82 (100%)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28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326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4">
            <a:extLst>
              <a:ext uri="{FF2B5EF4-FFF2-40B4-BE49-F238E27FC236}">
                <a16:creationId xmlns:a16="http://schemas.microsoft.com/office/drawing/2014/main" xmlns="" id="{18768D22-B2BA-49CF-A9D8-0E29D87C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728663"/>
            <a:ext cx="6872287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ítulo 3">
            <a:extLst>
              <a:ext uri="{FF2B5EF4-FFF2-40B4-BE49-F238E27FC236}">
                <a16:creationId xmlns:a16="http://schemas.microsoft.com/office/drawing/2014/main" xmlns="" id="{7DEF731A-8497-4BC9-B872-6BC8B574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8" y="-46038"/>
            <a:ext cx="11772900" cy="774701"/>
          </a:xfrm>
        </p:spPr>
        <p:txBody>
          <a:bodyPr/>
          <a:lstStyle/>
          <a:p>
            <a:pPr eaLnBrk="1" hangingPunct="1"/>
            <a:r>
              <a:rPr lang="pt-BR" altLang="pt-BR" sz="4000" dirty="0"/>
              <a:t>Municípios (SIM e Consórcios) e </a:t>
            </a:r>
            <a:r>
              <a:rPr lang="pt-BR" altLang="pt-BR" sz="4000" dirty="0" err="1"/>
              <a:t>UFs</a:t>
            </a:r>
            <a:r>
              <a:rPr lang="pt-BR" altLang="pt-BR" sz="4000" dirty="0"/>
              <a:t> com SISBI-POA</a:t>
            </a:r>
          </a:p>
        </p:txBody>
      </p:sp>
      <p:sp>
        <p:nvSpPr>
          <p:cNvPr id="25604" name="Retângulo 10">
            <a:extLst>
              <a:ext uri="{FF2B5EF4-FFF2-40B4-BE49-F238E27FC236}">
                <a16:creationId xmlns:a16="http://schemas.microsoft.com/office/drawing/2014/main" xmlns="" id="{A9381AF0-7D37-40E5-B9A1-E0A06C6F9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2225" y="6253163"/>
            <a:ext cx="24628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449263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rgbClr val="68686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1200" i="1" dirty="0">
                <a:solidFill>
                  <a:srgbClr val="44546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Atualizado até 30/09/2019.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DA74432-7346-4FB5-82EB-AB11E44F49AF}"/>
              </a:ext>
            </a:extLst>
          </p:cNvPr>
          <p:cNvSpPr/>
          <p:nvPr/>
        </p:nvSpPr>
        <p:spPr>
          <a:xfrm>
            <a:off x="7454899" y="1685607"/>
            <a:ext cx="4294188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algn="just"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rgbClr val="686868"/>
                </a:solidFill>
                <a:latin typeface="Calibri"/>
              </a:rPr>
              <a:t>As Regiões Sul e Centro-Oeste concentram a grande maioria dos Serviços reconhecidos pelo SISBI-POA.</a:t>
            </a:r>
          </a:p>
          <a:p>
            <a:pPr algn="just" defTabSz="342900">
              <a:spcBef>
                <a:spcPct val="20000"/>
              </a:spcBef>
              <a:buClr>
                <a:srgbClr val="348E09"/>
              </a:buClr>
              <a:defRPr/>
            </a:pPr>
            <a:endParaRPr lang="pt-BR" altLang="pt-BR" sz="2000" dirty="0">
              <a:solidFill>
                <a:srgbClr val="686868"/>
              </a:solidFill>
              <a:latin typeface="Calibri"/>
            </a:endParaRPr>
          </a:p>
          <a:p>
            <a:pPr marL="257175" indent="-257175" algn="just" defTabSz="342900"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solidFill>
                  <a:srgbClr val="686868"/>
                </a:solidFill>
                <a:latin typeface="Calibri"/>
              </a:rPr>
              <a:t>O número de Municípios aderidos ao SISBI-POA através dos Consórcios (</a:t>
            </a:r>
            <a:r>
              <a:rPr lang="pt-BR" altLang="pt-BR" sz="2000" b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82</a:t>
            </a:r>
            <a:r>
              <a:rPr lang="pt-BR" altLang="pt-BR" sz="2000" dirty="0">
                <a:solidFill>
                  <a:srgbClr val="686868"/>
                </a:solidFill>
                <a:latin typeface="Calibri"/>
              </a:rPr>
              <a:t>) é bem superior ao número de </a:t>
            </a:r>
            <a:r>
              <a:rPr lang="pt-BR" altLang="pt-BR" sz="2000" dirty="0" err="1">
                <a:solidFill>
                  <a:srgbClr val="686868"/>
                </a:solidFill>
                <a:latin typeface="Calibri"/>
              </a:rPr>
              <a:t>SIMs</a:t>
            </a:r>
            <a:r>
              <a:rPr lang="pt-BR" altLang="pt-BR" sz="2000" dirty="0">
                <a:solidFill>
                  <a:srgbClr val="686868"/>
                </a:solidFill>
                <a:latin typeface="Calibri"/>
              </a:rPr>
              <a:t>  individuais (</a:t>
            </a:r>
            <a:r>
              <a:rPr lang="pt-BR" altLang="pt-BR" sz="2000" b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27</a:t>
            </a:r>
            <a:r>
              <a:rPr lang="pt-BR" altLang="pt-BR" sz="2000" dirty="0">
                <a:solidFill>
                  <a:srgbClr val="686868"/>
                </a:solidFill>
                <a:latin typeface="Calibri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37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rot="16200000">
            <a:off x="7413288" y="3258398"/>
            <a:ext cx="5799665" cy="369332"/>
          </a:xfrm>
          <a:prstGeom prst="rect">
            <a:avLst/>
          </a:prstGeom>
          <a:noFill/>
        </p:spPr>
        <p:txBody>
          <a:bodyPr vert="wordArtVert" wrap="square" spcCol="144000" rtlCol="0" anchor="ctr" anchorCtr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itchFamily="34" charset="0"/>
                <a:ea typeface="+mn-ea"/>
                <a:cs typeface="+mn-cs"/>
              </a:rPr>
              <a:t>Projeto Consórcios   MAPA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itchFamily="34" charset="0"/>
              <a:ea typeface="+mn-ea"/>
              <a:cs typeface="+mn-cs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983432" y="2016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6604992" y="1909192"/>
            <a:ext cx="2438400" cy="2438400"/>
            <a:chOff x="1828799" y="50799"/>
            <a:chExt cx="2438400" cy="2438400"/>
          </a:xfrm>
          <a:solidFill>
            <a:srgbClr val="660066"/>
          </a:solidFill>
        </p:grpSpPr>
        <p:sp>
          <p:nvSpPr>
            <p:cNvPr id="10" name="Elipse 9"/>
            <p:cNvSpPr/>
            <p:nvPr/>
          </p:nvSpPr>
          <p:spPr>
            <a:xfrm>
              <a:off x="1828799" y="50799"/>
              <a:ext cx="2438400" cy="243840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972815" y="698871"/>
              <a:ext cx="2160240" cy="10972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CONSÓRCIO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Seta em curva para baixo 7"/>
          <p:cNvSpPr/>
          <p:nvPr/>
        </p:nvSpPr>
        <p:spPr>
          <a:xfrm>
            <a:off x="3935760" y="1484784"/>
            <a:ext cx="3600400" cy="11521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919536" y="4869161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ahoma" panose="020B0604030504040204" pitchFamily="34" charset="0"/>
              </a:rPr>
              <a:t>Consórcio público 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ahoma" panose="020B0604030504040204" pitchFamily="34" charset="0"/>
              </a:rPr>
              <a:t>é uma pessoa jurídica formada exclusivamente por entes da Federação, na forma da 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ahoma" panose="020B0604030504040204" pitchFamily="34" charset="0"/>
                <a:hlinkClick r:id="rId7" action="ppaction://hlinkfile"/>
              </a:rPr>
              <a:t>Lei no 11.107, de 2005</a:t>
            </a: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ahoma" panose="020B0604030504040204" pitchFamily="34" charset="0"/>
              </a:rPr>
              <a:t>, para estabelecer relações de cooperação federativa, inclusive a realização de objetivos de interesse comum. </a:t>
            </a:r>
          </a:p>
        </p:txBody>
      </p:sp>
    </p:spTree>
    <p:extLst>
      <p:ext uri="{BB962C8B-B14F-4D97-AF65-F5344CB8AC3E}">
        <p14:creationId xmlns:p14="http://schemas.microsoft.com/office/powerpoint/2010/main" val="575325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53" y="1648880"/>
            <a:ext cx="8357797" cy="46376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b="1" dirty="0"/>
              <a:t>Projeto CONSIM</a:t>
            </a:r>
          </a:p>
        </p:txBody>
      </p:sp>
    </p:spTree>
    <p:extLst>
      <p:ext uri="{BB962C8B-B14F-4D97-AF65-F5344CB8AC3E}">
        <p14:creationId xmlns:p14="http://schemas.microsoft.com/office/powerpoint/2010/main" val="1762736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16503" y="7938"/>
            <a:ext cx="9518147" cy="1143000"/>
          </a:xfrm>
        </p:spPr>
        <p:txBody>
          <a:bodyPr/>
          <a:lstStyle/>
          <a:p>
            <a:r>
              <a:rPr lang="pt-BR" b="1" dirty="0"/>
              <a:t>Projeto CONSIM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403684"/>
            <a:ext cx="5372100" cy="5207167"/>
          </a:xfrm>
          <a:prstGeom prst="rect">
            <a:avLst/>
          </a:prstGeom>
        </p:spPr>
      </p:pic>
      <p:sp>
        <p:nvSpPr>
          <p:cNvPr id="5" name="Seta: Curva para Cima 4"/>
          <p:cNvSpPr/>
          <p:nvPr/>
        </p:nvSpPr>
        <p:spPr>
          <a:xfrm>
            <a:off x="5924550" y="3009898"/>
            <a:ext cx="2377824" cy="997367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ta: Curva para Cima 5"/>
          <p:cNvSpPr/>
          <p:nvPr/>
        </p:nvSpPr>
        <p:spPr>
          <a:xfrm rot="14145004">
            <a:off x="4129464" y="3009899"/>
            <a:ext cx="2377824" cy="997367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ta: Curva para Cima 6"/>
          <p:cNvSpPr/>
          <p:nvPr/>
        </p:nvSpPr>
        <p:spPr>
          <a:xfrm rot="19349108">
            <a:off x="6174967" y="5392865"/>
            <a:ext cx="2377824" cy="997367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ta: Curva para Cima 7"/>
          <p:cNvSpPr/>
          <p:nvPr/>
        </p:nvSpPr>
        <p:spPr>
          <a:xfrm rot="12633352">
            <a:off x="5816971" y="1325747"/>
            <a:ext cx="2377824" cy="997367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76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44FCA5-48B8-447A-A811-DE46B968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36BE4EF-AF25-4428-B758-492A66FD5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9BE555E-28D7-4889-BAA8-D78050C9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01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2112964" y="188913"/>
            <a:ext cx="784542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600" b="1" dirty="0"/>
              <a:t>Evolução dos Serviços de Inspeção Municipais Consorciados</a:t>
            </a:r>
            <a:endParaRPr lang="pt-BR" altLang="pt-BR" sz="3600" dirty="0">
              <a:solidFill>
                <a:srgbClr val="002060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18007024"/>
              </p:ext>
            </p:extLst>
          </p:nvPr>
        </p:nvGraphicFramePr>
        <p:xfrm>
          <a:off x="1200150" y="1547664"/>
          <a:ext cx="10096499" cy="4300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10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3711" y="103188"/>
            <a:ext cx="9518147" cy="735012"/>
          </a:xfrm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Estabelecimentos </a:t>
            </a:r>
          </a:p>
        </p:txBody>
      </p:sp>
      <p:sp>
        <p:nvSpPr>
          <p:cNvPr id="10243" name="Espaço Reservado para Número de Slide 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637EEA-AB8D-41B9-95A0-7E83EBE3EE7A}" type="slidenum">
              <a:rPr lang="pt-BR" altLang="pt-BR">
                <a:solidFill>
                  <a:schemeClr val="bg1"/>
                </a:solidFill>
              </a:rPr>
              <a:pPr/>
              <a:t>57</a:t>
            </a:fld>
            <a:endParaRPr lang="pt-BR" altLang="pt-BR">
              <a:solidFill>
                <a:schemeClr val="bg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588540570"/>
              </p:ext>
            </p:extLst>
          </p:nvPr>
        </p:nvGraphicFramePr>
        <p:xfrm>
          <a:off x="1383711" y="1047750"/>
          <a:ext cx="923463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23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2667001" y="333376"/>
            <a:ext cx="7993063" cy="78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600" b="1" dirty="0"/>
              <a:t>Evolução das Agroindústrias</a:t>
            </a:r>
            <a:endParaRPr lang="pt-BR" altLang="pt-BR" sz="3600" dirty="0">
              <a:solidFill>
                <a:srgbClr val="002060"/>
              </a:solidFill>
            </a:endParaRPr>
          </a:p>
        </p:txBody>
      </p:sp>
      <p:graphicFrame>
        <p:nvGraphicFramePr>
          <p:cNvPr id="3" name="Diagrama 2"/>
          <p:cNvGraphicFramePr/>
          <p:nvPr/>
        </p:nvGraphicFramePr>
        <p:xfrm>
          <a:off x="1739008" y="1341438"/>
          <a:ext cx="892899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0484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16677" y="699640"/>
            <a:ext cx="9324304" cy="5044337"/>
          </a:xfrm>
        </p:spPr>
        <p:txBody>
          <a:bodyPr/>
          <a:lstStyle/>
          <a:p>
            <a:r>
              <a:rPr lang="pt-BR" b="1" dirty="0"/>
              <a:t>Perguntas e Comentários</a:t>
            </a:r>
          </a:p>
        </p:txBody>
      </p:sp>
    </p:spTree>
    <p:extLst>
      <p:ext uri="{BB962C8B-B14F-4D97-AF65-F5344CB8AC3E}">
        <p14:creationId xmlns:p14="http://schemas.microsoft.com/office/powerpoint/2010/main" val="385236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16677" y="699640"/>
            <a:ext cx="9324304" cy="5044337"/>
          </a:xfrm>
        </p:spPr>
        <p:txBody>
          <a:bodyPr/>
          <a:lstStyle/>
          <a:p>
            <a:r>
              <a:rPr lang="pt-BR" b="1" dirty="0"/>
              <a:t>Por que participar do SISBI-POA?</a:t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Quais são os resultados obtidos pelas Prefeituras e pelas agroindústrias?</a:t>
            </a:r>
          </a:p>
        </p:txBody>
      </p:sp>
    </p:spTree>
    <p:extLst>
      <p:ext uri="{BB962C8B-B14F-4D97-AF65-F5344CB8AC3E}">
        <p14:creationId xmlns:p14="http://schemas.microsoft.com/office/powerpoint/2010/main" val="7619891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A504D8D-E833-444F-91DC-65696819A874}"/>
              </a:ext>
            </a:extLst>
          </p:cNvPr>
          <p:cNvSpPr txBox="1"/>
          <p:nvPr/>
        </p:nvSpPr>
        <p:spPr>
          <a:xfrm>
            <a:off x="1898248" y="4676172"/>
            <a:ext cx="8137003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00B050"/>
                </a:solidFill>
              </a:rPr>
              <a:t>Contatos</a:t>
            </a:r>
          </a:p>
          <a:p>
            <a:pPr algn="ctr"/>
            <a:r>
              <a:rPr lang="pt-BR" sz="2800" dirty="0">
                <a:solidFill>
                  <a:srgbClr val="00B050"/>
                </a:solidFill>
              </a:rPr>
              <a:t>e-mail: </a:t>
            </a:r>
            <a:r>
              <a:rPr lang="pt-BR" sz="2000" dirty="0">
                <a:solidFill>
                  <a:srgbClr val="00B050"/>
                </a:solidFill>
                <a:hlinkClick r:id="rId2"/>
              </a:rPr>
              <a:t>CSU.DSN@AGRICULTURA.GOV.BR</a:t>
            </a:r>
            <a:endParaRPr lang="pt-BR" sz="2000" dirty="0">
              <a:solidFill>
                <a:srgbClr val="00B050"/>
              </a:solidFill>
            </a:endParaRPr>
          </a:p>
          <a:p>
            <a:pPr algn="ctr"/>
            <a:r>
              <a:rPr lang="pt-BR" sz="2800" dirty="0">
                <a:solidFill>
                  <a:srgbClr val="00B050"/>
                </a:solidFill>
              </a:rPr>
              <a:t>Fone: 61-3218-3617/3411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7D7F133-7243-450A-B24D-4FAD2BBE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4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26C745-786C-484F-A89E-A71ED631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23" y="338493"/>
            <a:ext cx="10075416" cy="629174"/>
          </a:xfrm>
        </p:spPr>
        <p:txBody>
          <a:bodyPr/>
          <a:lstStyle/>
          <a:p>
            <a:r>
              <a:rPr lang="pt-BR" dirty="0"/>
              <a:t>FRIGORÍFICO LUNAR 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390525" y="1304925"/>
          <a:ext cx="1142523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38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38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89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38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467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ABATE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ANTES</a:t>
                      </a:r>
                      <a:r>
                        <a:rPr lang="pt-BR" baseline="0" dirty="0"/>
                        <a:t> DO SISBI </a:t>
                      </a:r>
                      <a:endParaRPr lang="pt-B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DEPOIS DO SISBI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CRESCIMENTO</a:t>
                      </a:r>
                      <a:r>
                        <a:rPr lang="pt-BR" baseline="0" dirty="0"/>
                        <a:t> </a:t>
                      </a:r>
                      <a:endParaRPr lang="pt-BR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Abril</a:t>
                      </a:r>
                      <a:r>
                        <a:rPr lang="pt-BR" baseline="0" dirty="0"/>
                        <a:t> 2018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Dez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Jul</a:t>
                      </a:r>
                      <a:r>
                        <a:rPr lang="pt-BR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 2020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BOVINOS/MÊS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7.150%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SUÍNOS/MÊS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3.460%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494" y="3369039"/>
            <a:ext cx="5904855" cy="313903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198349" y="5711252"/>
            <a:ext cx="385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Derrubadas – RS </a:t>
            </a:r>
          </a:p>
          <a:p>
            <a:r>
              <a:rPr lang="pt-BR" dirty="0"/>
              <a:t>Imagem: CONSAD </a:t>
            </a:r>
          </a:p>
        </p:txBody>
      </p:sp>
    </p:spTree>
    <p:extLst>
      <p:ext uri="{BB962C8B-B14F-4D97-AF65-F5344CB8AC3E}">
        <p14:creationId xmlns:p14="http://schemas.microsoft.com/office/powerpoint/2010/main" val="355605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EMBUTIDOS STARCK 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390525" y="1304925"/>
          <a:ext cx="114252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5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50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50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850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INDUSTRIALIZAÇÃO</a:t>
                      </a:r>
                      <a:r>
                        <a:rPr lang="pt-BR" baseline="0" dirty="0"/>
                        <a:t> </a:t>
                      </a:r>
                      <a:endParaRPr lang="pt-BR" dirty="0"/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 SISBI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CRESCIMENTO 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Jul</a:t>
                      </a:r>
                      <a:r>
                        <a:rPr lang="pt-BR" baseline="0" dirty="0"/>
                        <a:t> 2018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Jul</a:t>
                      </a:r>
                      <a:r>
                        <a:rPr lang="pt-BR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 2020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Produção/mês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10.000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30.000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33.000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100%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701" y="3162925"/>
            <a:ext cx="5973614" cy="352268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69246" y="6086007"/>
            <a:ext cx="290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Santa Izabel do Oeste – PR</a:t>
            </a:r>
          </a:p>
          <a:p>
            <a:r>
              <a:rPr lang="pt-BR" dirty="0"/>
              <a:t>Imagem: CONSAD </a:t>
            </a:r>
          </a:p>
        </p:txBody>
      </p:sp>
    </p:spTree>
    <p:extLst>
      <p:ext uri="{BB962C8B-B14F-4D97-AF65-F5344CB8AC3E}">
        <p14:creationId xmlns:p14="http://schemas.microsoft.com/office/powerpoint/2010/main" val="61572631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ersonalizar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3717</TotalTime>
  <Words>2352</Words>
  <Application>Microsoft Office PowerPoint</Application>
  <PresentationFormat>Personalizar</PresentationFormat>
  <Paragraphs>386</Paragraphs>
  <Slides>60</Slides>
  <Notes>1</Notes>
  <HiddenSlides>0</HiddenSlides>
  <MMClips>6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Personalizar design</vt:lpstr>
      <vt:lpstr>Custom Design</vt:lpstr>
      <vt:lpstr>1_Custom Design</vt:lpstr>
      <vt:lpstr>1_Personalizar design</vt:lpstr>
      <vt:lpstr> OFICINA SISBI-POA:  Ampliação de Mercados de POA para Consórcios (CONSIM) </vt:lpstr>
      <vt:lpstr>Apresentação do PowerPoint</vt:lpstr>
      <vt:lpstr>Inspeção de Produtos de Origem Animal no Brasil  Lei 1283/1950 - Dispõe sobre a inspeção industrial e sanitária de produtos de origem animal. Regulamentada pelo Decreto 9.013/2017 e suas alterações.  Lei 7889/1989 - Dispõe sobre a Inspeção Sanitária e Industrial dos Produtos de Origem Animal, e dá outras providências:  -Sansões às infrações; -Competências: Ministério e Secretarias – Estados e Municípios (e Órgãos de Saúde Pública).   </vt:lpstr>
      <vt:lpstr>Inspeção de Produtos de Origem Animal</vt:lpstr>
      <vt:lpstr>Projeto CONSIM 2020/21</vt:lpstr>
      <vt:lpstr>Por que participar do SISBI-POA?  Quais são os resultados obtidos pelas Prefeituras e pelas agroindústrias?</vt:lpstr>
      <vt:lpstr>Apresentação do PowerPoint</vt:lpstr>
      <vt:lpstr>FRIGORÍFICO LUNAR </vt:lpstr>
      <vt:lpstr>EMBUTIDOS STARCK </vt:lpstr>
      <vt:lpstr>OVOS AVILA </vt:lpstr>
      <vt:lpstr>LACTOBEL </vt:lpstr>
      <vt:lpstr>SISBI-POA: Gestores Públicos</vt:lpstr>
      <vt:lpstr>SISBI-POA: Gestores Públicos</vt:lpstr>
      <vt:lpstr>SISBI-POA: Gestores Públicos</vt:lpstr>
      <vt:lpstr>SISBI-POA: Agroindústrias</vt:lpstr>
      <vt:lpstr>SISBI-POA: Agroindústrias</vt:lpstr>
      <vt:lpstr>SISBI-POA: Agroindústrias</vt:lpstr>
      <vt:lpstr>Perguntas e Comentários</vt:lpstr>
      <vt:lpstr> SISBI-POA: Contextualização </vt:lpstr>
      <vt:lpstr>Apresentação do PowerPoint</vt:lpstr>
      <vt:lpstr>Equivalência de serviços de inspeção</vt:lpstr>
      <vt:lpstr>Lei 9712/98 Decreto 5741/06</vt:lpstr>
      <vt:lpstr>Organização do SISBI</vt:lpstr>
      <vt:lpstr>Apresentação do PowerPoint</vt:lpstr>
      <vt:lpstr>Responsabilidades</vt:lpstr>
      <vt:lpstr>Avaliação da equivalência e adesão ao SISBI</vt:lpstr>
      <vt:lpstr>Instrução Normativa Nº 17,  de 6 de março de 2020</vt:lpstr>
      <vt:lpstr>Orientações para Adesão (IN 17/20):</vt:lpstr>
      <vt:lpstr>Orientações para Adesão (IN 17/20):</vt:lpstr>
      <vt:lpstr>Orientações para Adesão (IN 17/20):</vt:lpstr>
      <vt:lpstr>Orientações para Adesão (IN 17/20):</vt:lpstr>
      <vt:lpstr>Orientações para Adesão (IN 17/20):</vt:lpstr>
      <vt:lpstr>Orientações para Adesão (IN 17/20):</vt:lpstr>
      <vt:lpstr>Adesão em 8 passos (IN 17/20):</vt:lpstr>
      <vt:lpstr>Adesão em 8 passos:</vt:lpstr>
      <vt:lpstr>Apresentação do PowerPoint</vt:lpstr>
      <vt:lpstr>Apresentação do PowerPoint</vt:lpstr>
      <vt:lpstr>Vantagens da adesão por meio de Consórcio</vt:lpstr>
      <vt:lpstr>Estabelecimento de pequeno porte</vt:lpstr>
      <vt:lpstr>Apresentação do PowerPoint</vt:lpstr>
      <vt:lpstr>Apresentação do PowerPoint</vt:lpstr>
      <vt:lpstr>Apresentação do PowerPoint</vt:lpstr>
      <vt:lpstr>Avaliação Técnica Prévia</vt:lpstr>
      <vt:lpstr>Auditoria de Reconhecimento de Equivalência</vt:lpstr>
      <vt:lpstr>Auditoria de Manutenção da Adesão</vt:lpstr>
      <vt:lpstr>Desabilitação</vt:lpstr>
      <vt:lpstr>Perguntas e Comentários</vt:lpstr>
      <vt:lpstr> SISBI-POA: Resultados </vt:lpstr>
      <vt:lpstr>Entes Equivalentes ao SISBI-POA</vt:lpstr>
      <vt:lpstr>Consórcios de Municípios no SISBI-POA</vt:lpstr>
      <vt:lpstr>Municípios (SIM e Consórcios) e UFs com SISBI-POA</vt:lpstr>
      <vt:lpstr>Apresentação do PowerPoint</vt:lpstr>
      <vt:lpstr>Projeto CONSIM</vt:lpstr>
      <vt:lpstr>Projeto CONSIM</vt:lpstr>
      <vt:lpstr>Apresentação do PowerPoint</vt:lpstr>
      <vt:lpstr>Evolução dos Serviços de Inspeção Municipais Consorciados</vt:lpstr>
      <vt:lpstr>Estabelecimentos </vt:lpstr>
      <vt:lpstr>Evolução das Agroindústrias</vt:lpstr>
      <vt:lpstr>Perguntas e Comentários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Usuário do Windows</cp:lastModifiedBy>
  <cp:revision>260</cp:revision>
  <cp:lastPrinted>2019-05-07T14:50:49Z</cp:lastPrinted>
  <dcterms:created xsi:type="dcterms:W3CDTF">2017-01-18T12:33:00Z</dcterms:created>
  <dcterms:modified xsi:type="dcterms:W3CDTF">2021-06-16T01:03:15Z</dcterms:modified>
</cp:coreProperties>
</file>